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Lst>
  <p:sldSz cx="10080625" cy="7200900"/>
  <p:notesSz cx="6881813" cy="9661525"/>
  <p:defaultTextStyle>
    <a:defPPr>
      <a:defRPr lang="de-DE"/>
    </a:defPPr>
    <a:lvl1pPr marL="0" algn="l" defTabSz="966978" rtl="0" eaLnBrk="1" latinLnBrk="0" hangingPunct="1">
      <a:defRPr sz="1900" kern="1200">
        <a:solidFill>
          <a:schemeClr val="tx1"/>
        </a:solidFill>
        <a:latin typeface="+mn-lt"/>
        <a:ea typeface="+mn-ea"/>
        <a:cs typeface="+mn-cs"/>
      </a:defRPr>
    </a:lvl1pPr>
    <a:lvl2pPr marL="483489" algn="l" defTabSz="966978" rtl="0" eaLnBrk="1" latinLnBrk="0" hangingPunct="1">
      <a:defRPr sz="1900" kern="1200">
        <a:solidFill>
          <a:schemeClr val="tx1"/>
        </a:solidFill>
        <a:latin typeface="+mn-lt"/>
        <a:ea typeface="+mn-ea"/>
        <a:cs typeface="+mn-cs"/>
      </a:defRPr>
    </a:lvl2pPr>
    <a:lvl3pPr marL="966978" algn="l" defTabSz="966978" rtl="0" eaLnBrk="1" latinLnBrk="0" hangingPunct="1">
      <a:defRPr sz="1900" kern="1200">
        <a:solidFill>
          <a:schemeClr val="tx1"/>
        </a:solidFill>
        <a:latin typeface="+mn-lt"/>
        <a:ea typeface="+mn-ea"/>
        <a:cs typeface="+mn-cs"/>
      </a:defRPr>
    </a:lvl3pPr>
    <a:lvl4pPr marL="1450467" algn="l" defTabSz="966978" rtl="0" eaLnBrk="1" latinLnBrk="0" hangingPunct="1">
      <a:defRPr sz="1900" kern="1200">
        <a:solidFill>
          <a:schemeClr val="tx1"/>
        </a:solidFill>
        <a:latin typeface="+mn-lt"/>
        <a:ea typeface="+mn-ea"/>
        <a:cs typeface="+mn-cs"/>
      </a:defRPr>
    </a:lvl4pPr>
    <a:lvl5pPr marL="1933956" algn="l" defTabSz="966978" rtl="0" eaLnBrk="1" latinLnBrk="0" hangingPunct="1">
      <a:defRPr sz="1900" kern="1200">
        <a:solidFill>
          <a:schemeClr val="tx1"/>
        </a:solidFill>
        <a:latin typeface="+mn-lt"/>
        <a:ea typeface="+mn-ea"/>
        <a:cs typeface="+mn-cs"/>
      </a:defRPr>
    </a:lvl5pPr>
    <a:lvl6pPr marL="2417445" algn="l" defTabSz="966978" rtl="0" eaLnBrk="1" latinLnBrk="0" hangingPunct="1">
      <a:defRPr sz="1900" kern="1200">
        <a:solidFill>
          <a:schemeClr val="tx1"/>
        </a:solidFill>
        <a:latin typeface="+mn-lt"/>
        <a:ea typeface="+mn-ea"/>
        <a:cs typeface="+mn-cs"/>
      </a:defRPr>
    </a:lvl6pPr>
    <a:lvl7pPr marL="2900934" algn="l" defTabSz="966978" rtl="0" eaLnBrk="1" latinLnBrk="0" hangingPunct="1">
      <a:defRPr sz="1900" kern="1200">
        <a:solidFill>
          <a:schemeClr val="tx1"/>
        </a:solidFill>
        <a:latin typeface="+mn-lt"/>
        <a:ea typeface="+mn-ea"/>
        <a:cs typeface="+mn-cs"/>
      </a:defRPr>
    </a:lvl7pPr>
    <a:lvl8pPr marL="3384423" algn="l" defTabSz="966978" rtl="0" eaLnBrk="1" latinLnBrk="0" hangingPunct="1">
      <a:defRPr sz="1900" kern="1200">
        <a:solidFill>
          <a:schemeClr val="tx1"/>
        </a:solidFill>
        <a:latin typeface="+mn-lt"/>
        <a:ea typeface="+mn-ea"/>
        <a:cs typeface="+mn-cs"/>
      </a:defRPr>
    </a:lvl8pPr>
    <a:lvl9pPr marL="3867912" algn="l" defTabSz="96697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8">
          <p15:clr>
            <a:srgbClr val="A4A3A4"/>
          </p15:clr>
        </p15:guide>
        <p15:guide id="2" pos="31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87" autoAdjust="0"/>
    <p:restoredTop sz="94622" autoAdjust="0"/>
  </p:normalViewPr>
  <p:slideViewPr>
    <p:cSldViewPr>
      <p:cViewPr varScale="1">
        <p:scale>
          <a:sx n="81" d="100"/>
          <a:sy n="81" d="100"/>
        </p:scale>
        <p:origin x="1404" y="90"/>
      </p:cViewPr>
      <p:guideLst>
        <p:guide orient="horz" pos="2268"/>
        <p:guide pos="317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56049" y="2236947"/>
            <a:ext cx="8568532" cy="1543526"/>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512096" y="4080510"/>
            <a:ext cx="7056438" cy="1840230"/>
          </a:xfrm>
        </p:spPr>
        <p:txBody>
          <a:bodyPr/>
          <a:lstStyle>
            <a:lvl1pPr marL="0" indent="0" algn="ctr">
              <a:buNone/>
              <a:defRPr>
                <a:solidFill>
                  <a:schemeClr val="tx1">
                    <a:tint val="75000"/>
                  </a:schemeClr>
                </a:solidFill>
              </a:defRPr>
            </a:lvl1pPr>
            <a:lvl2pPr marL="483489" indent="0" algn="ctr">
              <a:buNone/>
              <a:defRPr>
                <a:solidFill>
                  <a:schemeClr val="tx1">
                    <a:tint val="75000"/>
                  </a:schemeClr>
                </a:solidFill>
              </a:defRPr>
            </a:lvl2pPr>
            <a:lvl3pPr marL="966978" indent="0" algn="ctr">
              <a:buNone/>
              <a:defRPr>
                <a:solidFill>
                  <a:schemeClr val="tx1">
                    <a:tint val="75000"/>
                  </a:schemeClr>
                </a:solidFill>
              </a:defRPr>
            </a:lvl3pPr>
            <a:lvl4pPr marL="1450467" indent="0" algn="ctr">
              <a:buNone/>
              <a:defRPr>
                <a:solidFill>
                  <a:schemeClr val="tx1">
                    <a:tint val="75000"/>
                  </a:schemeClr>
                </a:solidFill>
              </a:defRPr>
            </a:lvl4pPr>
            <a:lvl5pPr marL="1933956" indent="0" algn="ctr">
              <a:buNone/>
              <a:defRPr>
                <a:solidFill>
                  <a:schemeClr val="tx1">
                    <a:tint val="75000"/>
                  </a:schemeClr>
                </a:solidFill>
              </a:defRPr>
            </a:lvl5pPr>
            <a:lvl6pPr marL="2417445" indent="0" algn="ctr">
              <a:buNone/>
              <a:defRPr>
                <a:solidFill>
                  <a:schemeClr val="tx1">
                    <a:tint val="75000"/>
                  </a:schemeClr>
                </a:solidFill>
              </a:defRPr>
            </a:lvl6pPr>
            <a:lvl7pPr marL="2900934" indent="0" algn="ctr">
              <a:buNone/>
              <a:defRPr>
                <a:solidFill>
                  <a:schemeClr val="tx1">
                    <a:tint val="75000"/>
                  </a:schemeClr>
                </a:solidFill>
              </a:defRPr>
            </a:lvl7pPr>
            <a:lvl8pPr marL="3384423" indent="0" algn="ctr">
              <a:buNone/>
              <a:defRPr>
                <a:solidFill>
                  <a:schemeClr val="tx1">
                    <a:tint val="75000"/>
                  </a:schemeClr>
                </a:solidFill>
              </a:defRPr>
            </a:lvl8pPr>
            <a:lvl9pPr marL="3867912"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4383A300-CF75-48F9-8E34-5A5B3FCC7492}" type="datetimeFigureOut">
              <a:rPr lang="de-AT" smtClean="0"/>
              <a:t>02.04.2024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AA9AB82-42D3-4098-847D-3155DE443DAD}" type="slidenum">
              <a:rPr lang="de-AT" smtClean="0"/>
              <a:t>‹Nr.›</a:t>
            </a:fld>
            <a:endParaRPr lang="de-AT"/>
          </a:p>
        </p:txBody>
      </p:sp>
    </p:spTree>
    <p:extLst>
      <p:ext uri="{BB962C8B-B14F-4D97-AF65-F5344CB8AC3E}">
        <p14:creationId xmlns:p14="http://schemas.microsoft.com/office/powerpoint/2010/main" val="3464740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4383A300-CF75-48F9-8E34-5A5B3FCC7492}" type="datetimeFigureOut">
              <a:rPr lang="de-AT" smtClean="0"/>
              <a:t>02.04.2024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AA9AB82-42D3-4098-847D-3155DE443DAD}" type="slidenum">
              <a:rPr lang="de-AT" smtClean="0"/>
              <a:t>‹Nr.›</a:t>
            </a:fld>
            <a:endParaRPr lang="de-AT"/>
          </a:p>
        </p:txBody>
      </p:sp>
    </p:spTree>
    <p:extLst>
      <p:ext uri="{BB962C8B-B14F-4D97-AF65-F5344CB8AC3E}">
        <p14:creationId xmlns:p14="http://schemas.microsoft.com/office/powerpoint/2010/main" val="340519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308453" y="288373"/>
            <a:ext cx="2268140" cy="6144101"/>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504031" y="288373"/>
            <a:ext cx="6636411" cy="6144101"/>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4383A300-CF75-48F9-8E34-5A5B3FCC7492}" type="datetimeFigureOut">
              <a:rPr lang="de-AT" smtClean="0"/>
              <a:t>02.04.2024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AA9AB82-42D3-4098-847D-3155DE443DAD}" type="slidenum">
              <a:rPr lang="de-AT" smtClean="0"/>
              <a:t>‹Nr.›</a:t>
            </a:fld>
            <a:endParaRPr lang="de-AT"/>
          </a:p>
        </p:txBody>
      </p:sp>
    </p:spTree>
    <p:extLst>
      <p:ext uri="{BB962C8B-B14F-4D97-AF65-F5344CB8AC3E}">
        <p14:creationId xmlns:p14="http://schemas.microsoft.com/office/powerpoint/2010/main" val="14595464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4383A300-CF75-48F9-8E34-5A5B3FCC7492}" type="datetimeFigureOut">
              <a:rPr lang="de-AT" smtClean="0"/>
              <a:t>02.04.2024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AA9AB82-42D3-4098-847D-3155DE443DAD}" type="slidenum">
              <a:rPr lang="de-AT" smtClean="0"/>
              <a:t>‹Nr.›</a:t>
            </a:fld>
            <a:endParaRPr lang="de-AT"/>
          </a:p>
        </p:txBody>
      </p:sp>
    </p:spTree>
    <p:extLst>
      <p:ext uri="{BB962C8B-B14F-4D97-AF65-F5344CB8AC3E}">
        <p14:creationId xmlns:p14="http://schemas.microsoft.com/office/powerpoint/2010/main" val="315852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96301" y="4627247"/>
            <a:ext cx="8568532" cy="1430179"/>
          </a:xfrm>
        </p:spPr>
        <p:txBody>
          <a:bodyPr anchor="t"/>
          <a:lstStyle>
            <a:lvl1pPr algn="l">
              <a:defRPr sz="4200" b="1" cap="all"/>
            </a:lvl1pPr>
          </a:lstStyle>
          <a:p>
            <a:r>
              <a:rPr lang="de-DE"/>
              <a:t>Titelmasterformat durch Klicken bearbeiten</a:t>
            </a:r>
            <a:endParaRPr lang="de-AT"/>
          </a:p>
        </p:txBody>
      </p:sp>
      <p:sp>
        <p:nvSpPr>
          <p:cNvPr id="3" name="Textplatzhalter 2"/>
          <p:cNvSpPr>
            <a:spLocks noGrp="1"/>
          </p:cNvSpPr>
          <p:nvPr>
            <p:ph type="body" idx="1"/>
          </p:nvPr>
        </p:nvSpPr>
        <p:spPr>
          <a:xfrm>
            <a:off x="796301" y="3052049"/>
            <a:ext cx="8568532" cy="1575196"/>
          </a:xfrm>
        </p:spPr>
        <p:txBody>
          <a:bodyPr anchor="b"/>
          <a:lstStyle>
            <a:lvl1pPr marL="0" indent="0">
              <a:buNone/>
              <a:defRPr sz="2100">
                <a:solidFill>
                  <a:schemeClr val="tx1">
                    <a:tint val="75000"/>
                  </a:schemeClr>
                </a:solidFill>
              </a:defRPr>
            </a:lvl1pPr>
            <a:lvl2pPr marL="483489" indent="0">
              <a:buNone/>
              <a:defRPr sz="1900">
                <a:solidFill>
                  <a:schemeClr val="tx1">
                    <a:tint val="75000"/>
                  </a:schemeClr>
                </a:solidFill>
              </a:defRPr>
            </a:lvl2pPr>
            <a:lvl3pPr marL="966978" indent="0">
              <a:buNone/>
              <a:defRPr sz="1700">
                <a:solidFill>
                  <a:schemeClr val="tx1">
                    <a:tint val="75000"/>
                  </a:schemeClr>
                </a:solidFill>
              </a:defRPr>
            </a:lvl3pPr>
            <a:lvl4pPr marL="1450467" indent="0">
              <a:buNone/>
              <a:defRPr sz="1500">
                <a:solidFill>
                  <a:schemeClr val="tx1">
                    <a:tint val="75000"/>
                  </a:schemeClr>
                </a:solidFill>
              </a:defRPr>
            </a:lvl4pPr>
            <a:lvl5pPr marL="1933956" indent="0">
              <a:buNone/>
              <a:defRPr sz="1500">
                <a:solidFill>
                  <a:schemeClr val="tx1">
                    <a:tint val="75000"/>
                  </a:schemeClr>
                </a:solidFill>
              </a:defRPr>
            </a:lvl5pPr>
            <a:lvl6pPr marL="2417445" indent="0">
              <a:buNone/>
              <a:defRPr sz="1500">
                <a:solidFill>
                  <a:schemeClr val="tx1">
                    <a:tint val="75000"/>
                  </a:schemeClr>
                </a:solidFill>
              </a:defRPr>
            </a:lvl6pPr>
            <a:lvl7pPr marL="2900934" indent="0">
              <a:buNone/>
              <a:defRPr sz="1500">
                <a:solidFill>
                  <a:schemeClr val="tx1">
                    <a:tint val="75000"/>
                  </a:schemeClr>
                </a:solidFill>
              </a:defRPr>
            </a:lvl7pPr>
            <a:lvl8pPr marL="3384423" indent="0">
              <a:buNone/>
              <a:defRPr sz="1500">
                <a:solidFill>
                  <a:schemeClr val="tx1">
                    <a:tint val="75000"/>
                  </a:schemeClr>
                </a:solidFill>
              </a:defRPr>
            </a:lvl8pPr>
            <a:lvl9pPr marL="3867912" indent="0">
              <a:buNone/>
              <a:defRPr sz="15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4383A300-CF75-48F9-8E34-5A5B3FCC7492}" type="datetimeFigureOut">
              <a:rPr lang="de-AT" smtClean="0"/>
              <a:t>02.04.2024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3AA9AB82-42D3-4098-847D-3155DE443DAD}" type="slidenum">
              <a:rPr lang="de-AT" smtClean="0"/>
              <a:t>‹Nr.›</a:t>
            </a:fld>
            <a:endParaRPr lang="de-AT"/>
          </a:p>
        </p:txBody>
      </p:sp>
    </p:spTree>
    <p:extLst>
      <p:ext uri="{BB962C8B-B14F-4D97-AF65-F5344CB8AC3E}">
        <p14:creationId xmlns:p14="http://schemas.microsoft.com/office/powerpoint/2010/main" val="1046318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504033" y="1680213"/>
            <a:ext cx="4452276" cy="475226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5124318" y="1680213"/>
            <a:ext cx="4452276" cy="4752261"/>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4383A300-CF75-48F9-8E34-5A5B3FCC7492}" type="datetimeFigureOut">
              <a:rPr lang="de-AT" smtClean="0"/>
              <a:t>02.04.2024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AA9AB82-42D3-4098-847D-3155DE443DAD}" type="slidenum">
              <a:rPr lang="de-AT" smtClean="0"/>
              <a:t>‹Nr.›</a:t>
            </a:fld>
            <a:endParaRPr lang="de-AT"/>
          </a:p>
        </p:txBody>
      </p:sp>
    </p:spTree>
    <p:extLst>
      <p:ext uri="{BB962C8B-B14F-4D97-AF65-F5344CB8AC3E}">
        <p14:creationId xmlns:p14="http://schemas.microsoft.com/office/powerpoint/2010/main" val="242590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504033" y="1611869"/>
            <a:ext cx="4454026" cy="671750"/>
          </a:xfrm>
        </p:spPr>
        <p:txBody>
          <a:bodyPr anchor="b"/>
          <a:lstStyle>
            <a:lvl1pPr marL="0" indent="0">
              <a:buNone/>
              <a:defRPr sz="2500" b="1"/>
            </a:lvl1pPr>
            <a:lvl2pPr marL="483489" indent="0">
              <a:buNone/>
              <a:defRPr sz="2100" b="1"/>
            </a:lvl2pPr>
            <a:lvl3pPr marL="966978" indent="0">
              <a:buNone/>
              <a:defRPr sz="1900" b="1"/>
            </a:lvl3pPr>
            <a:lvl4pPr marL="1450467" indent="0">
              <a:buNone/>
              <a:defRPr sz="1700" b="1"/>
            </a:lvl4pPr>
            <a:lvl5pPr marL="1933956" indent="0">
              <a:buNone/>
              <a:defRPr sz="1700" b="1"/>
            </a:lvl5pPr>
            <a:lvl6pPr marL="2417445" indent="0">
              <a:buNone/>
              <a:defRPr sz="1700" b="1"/>
            </a:lvl6pPr>
            <a:lvl7pPr marL="2900934" indent="0">
              <a:buNone/>
              <a:defRPr sz="1700" b="1"/>
            </a:lvl7pPr>
            <a:lvl8pPr marL="3384423" indent="0">
              <a:buNone/>
              <a:defRPr sz="1700" b="1"/>
            </a:lvl8pPr>
            <a:lvl9pPr marL="3867912" indent="0">
              <a:buNone/>
              <a:defRPr sz="1700" b="1"/>
            </a:lvl9pPr>
          </a:lstStyle>
          <a:p>
            <a:pPr lvl="0"/>
            <a:r>
              <a:rPr lang="de-DE"/>
              <a:t>Textmasterformat bearbeiten</a:t>
            </a:r>
          </a:p>
        </p:txBody>
      </p:sp>
      <p:sp>
        <p:nvSpPr>
          <p:cNvPr id="4" name="Inhaltsplatzhalter 3"/>
          <p:cNvSpPr>
            <a:spLocks noGrp="1"/>
          </p:cNvSpPr>
          <p:nvPr>
            <p:ph sz="half" idx="2"/>
          </p:nvPr>
        </p:nvSpPr>
        <p:spPr>
          <a:xfrm>
            <a:off x="504033" y="2283619"/>
            <a:ext cx="4454026" cy="414885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5120818" y="1611869"/>
            <a:ext cx="4455777" cy="671750"/>
          </a:xfrm>
        </p:spPr>
        <p:txBody>
          <a:bodyPr anchor="b"/>
          <a:lstStyle>
            <a:lvl1pPr marL="0" indent="0">
              <a:buNone/>
              <a:defRPr sz="2500" b="1"/>
            </a:lvl1pPr>
            <a:lvl2pPr marL="483489" indent="0">
              <a:buNone/>
              <a:defRPr sz="2100" b="1"/>
            </a:lvl2pPr>
            <a:lvl3pPr marL="966978" indent="0">
              <a:buNone/>
              <a:defRPr sz="1900" b="1"/>
            </a:lvl3pPr>
            <a:lvl4pPr marL="1450467" indent="0">
              <a:buNone/>
              <a:defRPr sz="1700" b="1"/>
            </a:lvl4pPr>
            <a:lvl5pPr marL="1933956" indent="0">
              <a:buNone/>
              <a:defRPr sz="1700" b="1"/>
            </a:lvl5pPr>
            <a:lvl6pPr marL="2417445" indent="0">
              <a:buNone/>
              <a:defRPr sz="1700" b="1"/>
            </a:lvl6pPr>
            <a:lvl7pPr marL="2900934" indent="0">
              <a:buNone/>
              <a:defRPr sz="1700" b="1"/>
            </a:lvl7pPr>
            <a:lvl8pPr marL="3384423" indent="0">
              <a:buNone/>
              <a:defRPr sz="1700" b="1"/>
            </a:lvl8pPr>
            <a:lvl9pPr marL="3867912" indent="0">
              <a:buNone/>
              <a:defRPr sz="1700" b="1"/>
            </a:lvl9pPr>
          </a:lstStyle>
          <a:p>
            <a:pPr lvl="0"/>
            <a:r>
              <a:rPr lang="de-DE"/>
              <a:t>Textmasterformat bearbeiten</a:t>
            </a:r>
          </a:p>
        </p:txBody>
      </p:sp>
      <p:sp>
        <p:nvSpPr>
          <p:cNvPr id="6" name="Inhaltsplatzhalter 5"/>
          <p:cNvSpPr>
            <a:spLocks noGrp="1"/>
          </p:cNvSpPr>
          <p:nvPr>
            <p:ph sz="quarter" idx="4"/>
          </p:nvPr>
        </p:nvSpPr>
        <p:spPr>
          <a:xfrm>
            <a:off x="5120818" y="2283619"/>
            <a:ext cx="4455777" cy="4148852"/>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4383A300-CF75-48F9-8E34-5A5B3FCC7492}" type="datetimeFigureOut">
              <a:rPr lang="de-AT" smtClean="0"/>
              <a:t>02.04.2024</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3AA9AB82-42D3-4098-847D-3155DE443DAD}" type="slidenum">
              <a:rPr lang="de-AT" smtClean="0"/>
              <a:t>‹Nr.›</a:t>
            </a:fld>
            <a:endParaRPr lang="de-AT"/>
          </a:p>
        </p:txBody>
      </p:sp>
    </p:spTree>
    <p:extLst>
      <p:ext uri="{BB962C8B-B14F-4D97-AF65-F5344CB8AC3E}">
        <p14:creationId xmlns:p14="http://schemas.microsoft.com/office/powerpoint/2010/main" val="31243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4383A300-CF75-48F9-8E34-5A5B3FCC7492}" type="datetimeFigureOut">
              <a:rPr lang="de-AT" smtClean="0"/>
              <a:t>02.04.2024</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3AA9AB82-42D3-4098-847D-3155DE443DAD}" type="slidenum">
              <a:rPr lang="de-AT" smtClean="0"/>
              <a:t>‹Nr.›</a:t>
            </a:fld>
            <a:endParaRPr lang="de-AT"/>
          </a:p>
        </p:txBody>
      </p:sp>
    </p:spTree>
    <p:extLst>
      <p:ext uri="{BB962C8B-B14F-4D97-AF65-F5344CB8AC3E}">
        <p14:creationId xmlns:p14="http://schemas.microsoft.com/office/powerpoint/2010/main" val="239463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383A300-CF75-48F9-8E34-5A5B3FCC7492}" type="datetimeFigureOut">
              <a:rPr lang="de-AT" smtClean="0"/>
              <a:t>02.04.2024</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3AA9AB82-42D3-4098-847D-3155DE443DAD}" type="slidenum">
              <a:rPr lang="de-AT" smtClean="0"/>
              <a:t>‹Nr.›</a:t>
            </a:fld>
            <a:endParaRPr lang="de-AT"/>
          </a:p>
        </p:txBody>
      </p:sp>
    </p:spTree>
    <p:extLst>
      <p:ext uri="{BB962C8B-B14F-4D97-AF65-F5344CB8AC3E}">
        <p14:creationId xmlns:p14="http://schemas.microsoft.com/office/powerpoint/2010/main" val="4124557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04033" y="286704"/>
            <a:ext cx="3316456" cy="1220153"/>
          </a:xfrm>
        </p:spPr>
        <p:txBody>
          <a:bodyPr anchor="b"/>
          <a:lstStyle>
            <a:lvl1pPr algn="l">
              <a:defRPr sz="2100" b="1"/>
            </a:lvl1pPr>
          </a:lstStyle>
          <a:p>
            <a:r>
              <a:rPr lang="de-DE"/>
              <a:t>Titelmasterformat durch Klicken bearbeiten</a:t>
            </a:r>
            <a:endParaRPr lang="de-AT"/>
          </a:p>
        </p:txBody>
      </p:sp>
      <p:sp>
        <p:nvSpPr>
          <p:cNvPr id="3" name="Inhaltsplatzhalter 2"/>
          <p:cNvSpPr>
            <a:spLocks noGrp="1"/>
          </p:cNvSpPr>
          <p:nvPr>
            <p:ph idx="1"/>
          </p:nvPr>
        </p:nvSpPr>
        <p:spPr>
          <a:xfrm>
            <a:off x="3941245" y="286705"/>
            <a:ext cx="5635349" cy="614576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504033" y="1506856"/>
            <a:ext cx="3316456" cy="4925616"/>
          </a:xfrm>
        </p:spPr>
        <p:txBody>
          <a:bodyPr/>
          <a:lstStyle>
            <a:lvl1pPr marL="0" indent="0">
              <a:buNone/>
              <a:defRPr sz="1500"/>
            </a:lvl1pPr>
            <a:lvl2pPr marL="483489" indent="0">
              <a:buNone/>
              <a:defRPr sz="1300"/>
            </a:lvl2pPr>
            <a:lvl3pPr marL="966978" indent="0">
              <a:buNone/>
              <a:defRPr sz="1100"/>
            </a:lvl3pPr>
            <a:lvl4pPr marL="1450467" indent="0">
              <a:buNone/>
              <a:defRPr sz="1000"/>
            </a:lvl4pPr>
            <a:lvl5pPr marL="1933956" indent="0">
              <a:buNone/>
              <a:defRPr sz="1000"/>
            </a:lvl5pPr>
            <a:lvl6pPr marL="2417445" indent="0">
              <a:buNone/>
              <a:defRPr sz="1000"/>
            </a:lvl6pPr>
            <a:lvl7pPr marL="2900934" indent="0">
              <a:buNone/>
              <a:defRPr sz="1000"/>
            </a:lvl7pPr>
            <a:lvl8pPr marL="3384423" indent="0">
              <a:buNone/>
              <a:defRPr sz="1000"/>
            </a:lvl8pPr>
            <a:lvl9pPr marL="3867912"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4383A300-CF75-48F9-8E34-5A5B3FCC7492}" type="datetimeFigureOut">
              <a:rPr lang="de-AT" smtClean="0"/>
              <a:t>02.04.2024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AA9AB82-42D3-4098-847D-3155DE443DAD}" type="slidenum">
              <a:rPr lang="de-AT" smtClean="0"/>
              <a:t>‹Nr.›</a:t>
            </a:fld>
            <a:endParaRPr lang="de-AT"/>
          </a:p>
        </p:txBody>
      </p:sp>
    </p:spTree>
    <p:extLst>
      <p:ext uri="{BB962C8B-B14F-4D97-AF65-F5344CB8AC3E}">
        <p14:creationId xmlns:p14="http://schemas.microsoft.com/office/powerpoint/2010/main" val="1387974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75874" y="5040632"/>
            <a:ext cx="6048375" cy="595075"/>
          </a:xfrm>
        </p:spPr>
        <p:txBody>
          <a:bodyPr anchor="b"/>
          <a:lstStyle>
            <a:lvl1pPr algn="l">
              <a:defRPr sz="2100" b="1"/>
            </a:lvl1pPr>
          </a:lstStyle>
          <a:p>
            <a:r>
              <a:rPr lang="de-DE"/>
              <a:t>Titelmasterformat durch Klicken bearbeiten</a:t>
            </a:r>
            <a:endParaRPr lang="de-AT"/>
          </a:p>
        </p:txBody>
      </p:sp>
      <p:sp>
        <p:nvSpPr>
          <p:cNvPr id="3" name="Bildplatzhalter 2"/>
          <p:cNvSpPr>
            <a:spLocks noGrp="1"/>
          </p:cNvSpPr>
          <p:nvPr>
            <p:ph type="pic" idx="1"/>
          </p:nvPr>
        </p:nvSpPr>
        <p:spPr>
          <a:xfrm>
            <a:off x="1975874" y="643414"/>
            <a:ext cx="6048375" cy="4320540"/>
          </a:xfrm>
        </p:spPr>
        <p:txBody>
          <a:bodyPr/>
          <a:lstStyle>
            <a:lvl1pPr marL="0" indent="0">
              <a:buNone/>
              <a:defRPr sz="3400"/>
            </a:lvl1pPr>
            <a:lvl2pPr marL="483489" indent="0">
              <a:buNone/>
              <a:defRPr sz="3000"/>
            </a:lvl2pPr>
            <a:lvl3pPr marL="966978" indent="0">
              <a:buNone/>
              <a:defRPr sz="2500"/>
            </a:lvl3pPr>
            <a:lvl4pPr marL="1450467" indent="0">
              <a:buNone/>
              <a:defRPr sz="2100"/>
            </a:lvl4pPr>
            <a:lvl5pPr marL="1933956" indent="0">
              <a:buNone/>
              <a:defRPr sz="2100"/>
            </a:lvl5pPr>
            <a:lvl6pPr marL="2417445" indent="0">
              <a:buNone/>
              <a:defRPr sz="2100"/>
            </a:lvl6pPr>
            <a:lvl7pPr marL="2900934" indent="0">
              <a:buNone/>
              <a:defRPr sz="2100"/>
            </a:lvl7pPr>
            <a:lvl8pPr marL="3384423" indent="0">
              <a:buNone/>
              <a:defRPr sz="2100"/>
            </a:lvl8pPr>
            <a:lvl9pPr marL="3867912" indent="0">
              <a:buNone/>
              <a:defRPr sz="2100"/>
            </a:lvl9pPr>
          </a:lstStyle>
          <a:p>
            <a:endParaRPr lang="de-AT"/>
          </a:p>
        </p:txBody>
      </p:sp>
      <p:sp>
        <p:nvSpPr>
          <p:cNvPr id="4" name="Textplatzhalter 3"/>
          <p:cNvSpPr>
            <a:spLocks noGrp="1"/>
          </p:cNvSpPr>
          <p:nvPr>
            <p:ph type="body" sz="half" idx="2"/>
          </p:nvPr>
        </p:nvSpPr>
        <p:spPr>
          <a:xfrm>
            <a:off x="1975874" y="5635707"/>
            <a:ext cx="6048375" cy="845105"/>
          </a:xfrm>
        </p:spPr>
        <p:txBody>
          <a:bodyPr/>
          <a:lstStyle>
            <a:lvl1pPr marL="0" indent="0">
              <a:buNone/>
              <a:defRPr sz="1500"/>
            </a:lvl1pPr>
            <a:lvl2pPr marL="483489" indent="0">
              <a:buNone/>
              <a:defRPr sz="1300"/>
            </a:lvl2pPr>
            <a:lvl3pPr marL="966978" indent="0">
              <a:buNone/>
              <a:defRPr sz="1100"/>
            </a:lvl3pPr>
            <a:lvl4pPr marL="1450467" indent="0">
              <a:buNone/>
              <a:defRPr sz="1000"/>
            </a:lvl4pPr>
            <a:lvl5pPr marL="1933956" indent="0">
              <a:buNone/>
              <a:defRPr sz="1000"/>
            </a:lvl5pPr>
            <a:lvl6pPr marL="2417445" indent="0">
              <a:buNone/>
              <a:defRPr sz="1000"/>
            </a:lvl6pPr>
            <a:lvl7pPr marL="2900934" indent="0">
              <a:buNone/>
              <a:defRPr sz="1000"/>
            </a:lvl7pPr>
            <a:lvl8pPr marL="3384423" indent="0">
              <a:buNone/>
              <a:defRPr sz="1000"/>
            </a:lvl8pPr>
            <a:lvl9pPr marL="3867912"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4383A300-CF75-48F9-8E34-5A5B3FCC7492}" type="datetimeFigureOut">
              <a:rPr lang="de-AT" smtClean="0"/>
              <a:t>02.04.2024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3AA9AB82-42D3-4098-847D-3155DE443DAD}" type="slidenum">
              <a:rPr lang="de-AT" smtClean="0"/>
              <a:t>‹Nr.›</a:t>
            </a:fld>
            <a:endParaRPr lang="de-AT"/>
          </a:p>
        </p:txBody>
      </p:sp>
    </p:spTree>
    <p:extLst>
      <p:ext uri="{BB962C8B-B14F-4D97-AF65-F5344CB8AC3E}">
        <p14:creationId xmlns:p14="http://schemas.microsoft.com/office/powerpoint/2010/main" val="162597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04033" y="288370"/>
            <a:ext cx="9072562" cy="1200150"/>
          </a:xfrm>
          <a:prstGeom prst="rect">
            <a:avLst/>
          </a:prstGeom>
        </p:spPr>
        <p:txBody>
          <a:bodyPr vert="horz" lIns="96698" tIns="48349" rIns="96698" bIns="48349"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504033" y="1680213"/>
            <a:ext cx="9072562" cy="4752261"/>
          </a:xfrm>
          <a:prstGeom prst="rect">
            <a:avLst/>
          </a:prstGeom>
        </p:spPr>
        <p:txBody>
          <a:bodyPr vert="horz" lIns="96698" tIns="48349" rIns="96698" bIns="48349"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504031" y="6674170"/>
            <a:ext cx="2352146" cy="383381"/>
          </a:xfrm>
          <a:prstGeom prst="rect">
            <a:avLst/>
          </a:prstGeom>
        </p:spPr>
        <p:txBody>
          <a:bodyPr vert="horz" lIns="96698" tIns="48349" rIns="96698" bIns="48349" rtlCol="0" anchor="ctr"/>
          <a:lstStyle>
            <a:lvl1pPr algn="l">
              <a:defRPr sz="1300">
                <a:solidFill>
                  <a:schemeClr val="tx1">
                    <a:tint val="75000"/>
                  </a:schemeClr>
                </a:solidFill>
              </a:defRPr>
            </a:lvl1pPr>
          </a:lstStyle>
          <a:p>
            <a:fld id="{4383A300-CF75-48F9-8E34-5A5B3FCC7492}" type="datetimeFigureOut">
              <a:rPr lang="de-AT" smtClean="0"/>
              <a:t>02.04.2024</a:t>
            </a:fld>
            <a:endParaRPr lang="de-AT"/>
          </a:p>
        </p:txBody>
      </p:sp>
      <p:sp>
        <p:nvSpPr>
          <p:cNvPr id="5" name="Fußzeilenplatzhalter 4"/>
          <p:cNvSpPr>
            <a:spLocks noGrp="1"/>
          </p:cNvSpPr>
          <p:nvPr>
            <p:ph type="ftr" sz="quarter" idx="3"/>
          </p:nvPr>
        </p:nvSpPr>
        <p:spPr>
          <a:xfrm>
            <a:off x="3444214" y="6674170"/>
            <a:ext cx="3192198" cy="383381"/>
          </a:xfrm>
          <a:prstGeom prst="rect">
            <a:avLst/>
          </a:prstGeom>
        </p:spPr>
        <p:txBody>
          <a:bodyPr vert="horz" lIns="96698" tIns="48349" rIns="96698" bIns="48349" rtlCol="0" anchor="ctr"/>
          <a:lstStyle>
            <a:lvl1pPr algn="ctr">
              <a:defRPr sz="13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7224449" y="6674170"/>
            <a:ext cx="2352146" cy="383381"/>
          </a:xfrm>
          <a:prstGeom prst="rect">
            <a:avLst/>
          </a:prstGeom>
        </p:spPr>
        <p:txBody>
          <a:bodyPr vert="horz" lIns="96698" tIns="48349" rIns="96698" bIns="48349" rtlCol="0" anchor="ctr"/>
          <a:lstStyle>
            <a:lvl1pPr algn="r">
              <a:defRPr sz="1300">
                <a:solidFill>
                  <a:schemeClr val="tx1">
                    <a:tint val="75000"/>
                  </a:schemeClr>
                </a:solidFill>
              </a:defRPr>
            </a:lvl1pPr>
          </a:lstStyle>
          <a:p>
            <a:fld id="{3AA9AB82-42D3-4098-847D-3155DE443DAD}" type="slidenum">
              <a:rPr lang="de-AT" smtClean="0"/>
              <a:t>‹Nr.›</a:t>
            </a:fld>
            <a:endParaRPr lang="de-AT"/>
          </a:p>
        </p:txBody>
      </p:sp>
    </p:spTree>
    <p:extLst>
      <p:ext uri="{BB962C8B-B14F-4D97-AF65-F5344CB8AC3E}">
        <p14:creationId xmlns:p14="http://schemas.microsoft.com/office/powerpoint/2010/main" val="2823018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6978" rtl="0" eaLnBrk="1" latinLnBrk="0" hangingPunct="1">
        <a:spcBef>
          <a:spcPct val="0"/>
        </a:spcBef>
        <a:buNone/>
        <a:defRPr sz="4700" kern="1200">
          <a:solidFill>
            <a:schemeClr val="tx1"/>
          </a:solidFill>
          <a:latin typeface="+mj-lt"/>
          <a:ea typeface="+mj-ea"/>
          <a:cs typeface="+mj-cs"/>
        </a:defRPr>
      </a:lvl1pPr>
    </p:titleStyle>
    <p:bodyStyle>
      <a:lvl1pPr marL="362617" indent="-362617" algn="l" defTabSz="966978"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1pPr>
      <a:lvl2pPr marL="785670" indent="-302181" algn="l" defTabSz="966978"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2pPr>
      <a:lvl3pPr marL="1208723" indent="-241745" algn="l" defTabSz="96697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3pPr>
      <a:lvl4pPr marL="1692212" indent="-241745" algn="l" defTabSz="96697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4pPr>
      <a:lvl5pPr marL="2175701" indent="-241745" algn="l" defTabSz="96697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5pPr>
      <a:lvl6pPr marL="2659190" indent="-241745" algn="l" defTabSz="96697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6pPr>
      <a:lvl7pPr marL="3142679" indent="-241745" algn="l" defTabSz="96697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7pPr>
      <a:lvl8pPr marL="3626168" indent="-241745" algn="l" defTabSz="96697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8pPr>
      <a:lvl9pPr marL="4109657" indent="-241745" algn="l" defTabSz="966978"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9pPr>
    </p:bodyStyle>
    <p:otherStyle>
      <a:defPPr>
        <a:defRPr lang="de-DE"/>
      </a:defPPr>
      <a:lvl1pPr marL="0" algn="l" defTabSz="966978" rtl="0" eaLnBrk="1" latinLnBrk="0" hangingPunct="1">
        <a:defRPr sz="1900" kern="1200">
          <a:solidFill>
            <a:schemeClr val="tx1"/>
          </a:solidFill>
          <a:latin typeface="+mn-lt"/>
          <a:ea typeface="+mn-ea"/>
          <a:cs typeface="+mn-cs"/>
        </a:defRPr>
      </a:lvl1pPr>
      <a:lvl2pPr marL="483489" algn="l" defTabSz="966978" rtl="0" eaLnBrk="1" latinLnBrk="0" hangingPunct="1">
        <a:defRPr sz="1900" kern="1200">
          <a:solidFill>
            <a:schemeClr val="tx1"/>
          </a:solidFill>
          <a:latin typeface="+mn-lt"/>
          <a:ea typeface="+mn-ea"/>
          <a:cs typeface="+mn-cs"/>
        </a:defRPr>
      </a:lvl2pPr>
      <a:lvl3pPr marL="966978" algn="l" defTabSz="966978" rtl="0" eaLnBrk="1" latinLnBrk="0" hangingPunct="1">
        <a:defRPr sz="1900" kern="1200">
          <a:solidFill>
            <a:schemeClr val="tx1"/>
          </a:solidFill>
          <a:latin typeface="+mn-lt"/>
          <a:ea typeface="+mn-ea"/>
          <a:cs typeface="+mn-cs"/>
        </a:defRPr>
      </a:lvl3pPr>
      <a:lvl4pPr marL="1450467" algn="l" defTabSz="966978" rtl="0" eaLnBrk="1" latinLnBrk="0" hangingPunct="1">
        <a:defRPr sz="1900" kern="1200">
          <a:solidFill>
            <a:schemeClr val="tx1"/>
          </a:solidFill>
          <a:latin typeface="+mn-lt"/>
          <a:ea typeface="+mn-ea"/>
          <a:cs typeface="+mn-cs"/>
        </a:defRPr>
      </a:lvl4pPr>
      <a:lvl5pPr marL="1933956" algn="l" defTabSz="966978" rtl="0" eaLnBrk="1" latinLnBrk="0" hangingPunct="1">
        <a:defRPr sz="1900" kern="1200">
          <a:solidFill>
            <a:schemeClr val="tx1"/>
          </a:solidFill>
          <a:latin typeface="+mn-lt"/>
          <a:ea typeface="+mn-ea"/>
          <a:cs typeface="+mn-cs"/>
        </a:defRPr>
      </a:lvl5pPr>
      <a:lvl6pPr marL="2417445" algn="l" defTabSz="966978" rtl="0" eaLnBrk="1" latinLnBrk="0" hangingPunct="1">
        <a:defRPr sz="1900" kern="1200">
          <a:solidFill>
            <a:schemeClr val="tx1"/>
          </a:solidFill>
          <a:latin typeface="+mn-lt"/>
          <a:ea typeface="+mn-ea"/>
          <a:cs typeface="+mn-cs"/>
        </a:defRPr>
      </a:lvl6pPr>
      <a:lvl7pPr marL="2900934" algn="l" defTabSz="966978" rtl="0" eaLnBrk="1" latinLnBrk="0" hangingPunct="1">
        <a:defRPr sz="1900" kern="1200">
          <a:solidFill>
            <a:schemeClr val="tx1"/>
          </a:solidFill>
          <a:latin typeface="+mn-lt"/>
          <a:ea typeface="+mn-ea"/>
          <a:cs typeface="+mn-cs"/>
        </a:defRPr>
      </a:lvl7pPr>
      <a:lvl8pPr marL="3384423" algn="l" defTabSz="966978" rtl="0" eaLnBrk="1" latinLnBrk="0" hangingPunct="1">
        <a:defRPr sz="1900" kern="1200">
          <a:solidFill>
            <a:schemeClr val="tx1"/>
          </a:solidFill>
          <a:latin typeface="+mn-lt"/>
          <a:ea typeface="+mn-ea"/>
          <a:cs typeface="+mn-cs"/>
        </a:defRPr>
      </a:lvl8pPr>
      <a:lvl9pPr marL="3867912" algn="l" defTabSz="966978"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google.at/url?sa=i&amp;rct=j&amp;q=&amp;esrc=s&amp;source=images&amp;cd=&amp;cad=rja&amp;uact=8&amp;ved=2ahUKEwiWl-CPwv_gAhUS2qQKHZ7XDKYQjRx6BAgBEAU&amp;url=https://de.wikipedia.org/wiki/Feuerwehr_in_%C3%96sterreich&amp;psig=AOvVaw2fCUpWKPHqb7M1lxPX-Iwo&amp;ust=1552580205567936" TargetMode="External"/><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5540440" y="311945"/>
            <a:ext cx="4540432" cy="29912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6698" tIns="0" rIns="96698" bIns="72000" spcCol="0" rtlCol="0" anchor="ctr"/>
          <a:lstStyle/>
          <a:p>
            <a:pPr algn="ctr"/>
            <a:r>
              <a:rPr lang="de-AT" sz="1300" dirty="0">
                <a:solidFill>
                  <a:schemeClr val="tx1"/>
                </a:solidFill>
                <a:latin typeface="Century" panose="02040604050505020304" pitchFamily="18" charset="0"/>
                <a:cs typeface="Arial" panose="020B0604020202020204" pitchFamily="34" charset="0"/>
              </a:rPr>
              <a:t>FF</a:t>
            </a:r>
            <a:r>
              <a:rPr lang="de-AT" sz="2100" dirty="0">
                <a:solidFill>
                  <a:schemeClr val="tx1"/>
                </a:solidFill>
                <a:latin typeface="Century" panose="02040604050505020304" pitchFamily="18" charset="0"/>
                <a:cs typeface="Arial" panose="020B0604020202020204" pitchFamily="34" charset="0"/>
              </a:rPr>
              <a:t> </a:t>
            </a:r>
            <a:r>
              <a:rPr lang="de-AT" sz="1500" dirty="0" err="1">
                <a:solidFill>
                  <a:schemeClr val="tx1"/>
                </a:solidFill>
                <a:latin typeface="Century" panose="02040604050505020304" pitchFamily="18" charset="0"/>
                <a:cs typeface="Segoe UI Semilight" panose="020B0402040204020203" pitchFamily="34" charset="0"/>
              </a:rPr>
              <a:t>Münichreith</a:t>
            </a:r>
            <a:r>
              <a:rPr lang="de-AT" sz="1500" dirty="0">
                <a:solidFill>
                  <a:schemeClr val="tx1"/>
                </a:solidFill>
                <a:latin typeface="Century" panose="02040604050505020304" pitchFamily="18" charset="0"/>
                <a:cs typeface="Segoe UI Semilight" panose="020B0402040204020203" pitchFamily="34" charset="0"/>
              </a:rPr>
              <a:t> am </a:t>
            </a:r>
            <a:r>
              <a:rPr lang="de-AT" sz="1500" dirty="0" err="1">
                <a:solidFill>
                  <a:schemeClr val="tx1"/>
                </a:solidFill>
                <a:latin typeface="Century" panose="02040604050505020304" pitchFamily="18" charset="0"/>
                <a:cs typeface="Segoe UI Semilight" panose="020B0402040204020203" pitchFamily="34" charset="0"/>
              </a:rPr>
              <a:t>Ostrong</a:t>
            </a:r>
            <a:endParaRPr lang="de-AT" sz="2100" dirty="0">
              <a:solidFill>
                <a:schemeClr val="tx1"/>
              </a:solidFill>
              <a:latin typeface="Century" panose="02040604050505020304" pitchFamily="18" charset="0"/>
              <a:cs typeface="Segoe UI Semilight" panose="020B0402040204020203" pitchFamily="34" charset="0"/>
            </a:endParaRPr>
          </a:p>
        </p:txBody>
      </p:sp>
      <p:pic>
        <p:nvPicPr>
          <p:cNvPr id="1026" name="Picture 2" descr="G:\Sammlungen  Fotos &amp; Unterlagen\Münichreith\Gemeinde\Ereignisse\2014-09-27 Gemeindewapp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9828" y="212973"/>
            <a:ext cx="490041" cy="54123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ldergebnis für Feuerwehrwappe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0888" y="231955"/>
            <a:ext cx="467175" cy="557148"/>
          </a:xfrm>
          <a:prstGeom prst="rect">
            <a:avLst/>
          </a:prstGeom>
          <a:noFill/>
          <a:extLst>
            <a:ext uri="{909E8E84-426E-40DD-AFC4-6F175D3DCCD1}">
              <a14:hiddenFill xmlns:a14="http://schemas.microsoft.com/office/drawing/2010/main">
                <a:solidFill>
                  <a:srgbClr val="FFFFFF"/>
                </a:solidFill>
              </a14:hiddenFill>
            </a:ext>
          </a:extLst>
        </p:spPr>
      </p:pic>
      <p:sp>
        <p:nvSpPr>
          <p:cNvPr id="6" name="Textfeld 5"/>
          <p:cNvSpPr txBox="1"/>
          <p:nvPr/>
        </p:nvSpPr>
        <p:spPr>
          <a:xfrm>
            <a:off x="5794146" y="738861"/>
            <a:ext cx="4286726" cy="1528803"/>
          </a:xfrm>
          <a:prstGeom prst="rect">
            <a:avLst/>
          </a:prstGeom>
          <a:noFill/>
        </p:spPr>
        <p:txBody>
          <a:bodyPr wrap="square" lIns="96698" tIns="48349" rIns="96698" bIns="48349" rtlCol="0">
            <a:spAutoFit/>
          </a:bodyPr>
          <a:lstStyle/>
          <a:p>
            <a:pPr algn="ctr"/>
            <a:r>
              <a:rPr lang="de-AT" dirty="0">
                <a:latin typeface="Franklin Gothic Heavy" panose="020B0903020102020204" pitchFamily="34" charset="0"/>
              </a:rPr>
              <a:t>4. IVV Fit- Familien-</a:t>
            </a:r>
          </a:p>
          <a:p>
            <a:pPr algn="ctr"/>
            <a:r>
              <a:rPr lang="de-AT" sz="4000" b="1" dirty="0">
                <a:solidFill>
                  <a:srgbClr val="FF0000"/>
                </a:solidFill>
                <a:latin typeface="Franklin Gothic Heavy" panose="020B0903020102020204" pitchFamily="34" charset="0"/>
              </a:rPr>
              <a:t>Wandertag</a:t>
            </a:r>
          </a:p>
          <a:p>
            <a:pPr algn="ctr"/>
            <a:r>
              <a:rPr lang="de-AT" sz="1700" dirty="0">
                <a:latin typeface="Franklin Gothic Heavy" panose="020B0903020102020204" pitchFamily="34" charset="0"/>
              </a:rPr>
              <a:t>Samstag, 11. Mai 2024</a:t>
            </a:r>
          </a:p>
          <a:p>
            <a:pPr algn="ctr"/>
            <a:r>
              <a:rPr lang="de-AT" sz="1700" dirty="0">
                <a:latin typeface="Franklin Gothic Heavy" panose="020B0903020102020204" pitchFamily="34" charset="0"/>
              </a:rPr>
              <a:t>in </a:t>
            </a:r>
            <a:r>
              <a:rPr lang="de-AT" sz="1700" dirty="0" err="1">
                <a:latin typeface="Franklin Gothic Heavy" panose="020B0903020102020204" pitchFamily="34" charset="0"/>
              </a:rPr>
              <a:t>Münichreith</a:t>
            </a:r>
            <a:r>
              <a:rPr lang="de-AT" sz="1700" dirty="0">
                <a:latin typeface="Franklin Gothic Heavy" panose="020B0903020102020204" pitchFamily="34" charset="0"/>
              </a:rPr>
              <a:t> am </a:t>
            </a:r>
            <a:r>
              <a:rPr lang="de-AT" sz="1700" dirty="0" err="1">
                <a:latin typeface="Franklin Gothic Heavy" panose="020B0903020102020204" pitchFamily="34" charset="0"/>
              </a:rPr>
              <a:t>Ostrong</a:t>
            </a:r>
            <a:endParaRPr lang="de-AT" sz="1700" dirty="0">
              <a:latin typeface="Franklin Gothic Heavy" panose="020B0903020102020204" pitchFamily="34" charset="0"/>
            </a:endParaRPr>
          </a:p>
        </p:txBody>
      </p:sp>
      <p:sp>
        <p:nvSpPr>
          <p:cNvPr id="7" name="AutoShape 6" descr="Bildergebnis für ivv logo"/>
          <p:cNvSpPr>
            <a:spLocks noChangeAspect="1" noChangeArrowheads="1"/>
          </p:cNvSpPr>
          <p:nvPr/>
        </p:nvSpPr>
        <p:spPr bwMode="auto">
          <a:xfrm>
            <a:off x="70005" y="-151686"/>
            <a:ext cx="336022" cy="320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698" tIns="48349" rIns="96698" bIns="48349" numCol="1" anchor="t" anchorCtr="0" compatLnSpc="1">
            <a:prstTxWarp prst="textNoShape">
              <a:avLst/>
            </a:prstTxWarp>
          </a:bodyPr>
          <a:lstStyle/>
          <a:p>
            <a:endParaRPr lang="de-AT"/>
          </a:p>
        </p:txBody>
      </p:sp>
      <p:sp>
        <p:nvSpPr>
          <p:cNvPr id="8" name="AutoShape 8" descr="Bildergebnis für ivv logo"/>
          <p:cNvSpPr>
            <a:spLocks noChangeAspect="1" noChangeArrowheads="1"/>
          </p:cNvSpPr>
          <p:nvPr/>
        </p:nvSpPr>
        <p:spPr bwMode="auto">
          <a:xfrm>
            <a:off x="238014" y="8336"/>
            <a:ext cx="336022" cy="320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698" tIns="48349" rIns="96698" bIns="48349" numCol="1" anchor="t" anchorCtr="0" compatLnSpc="1">
            <a:prstTxWarp prst="textNoShape">
              <a:avLst/>
            </a:prstTxWarp>
          </a:bodyPr>
          <a:lstStyle/>
          <a:p>
            <a:endParaRPr lang="de-AT"/>
          </a:p>
        </p:txBody>
      </p:sp>
      <p:sp>
        <p:nvSpPr>
          <p:cNvPr id="9" name="AutoShape 10" descr="Bildergebnis für ivv logo"/>
          <p:cNvSpPr>
            <a:spLocks noChangeAspect="1" noChangeArrowheads="1"/>
          </p:cNvSpPr>
          <p:nvPr/>
        </p:nvSpPr>
        <p:spPr bwMode="auto">
          <a:xfrm>
            <a:off x="406024" y="168356"/>
            <a:ext cx="336022" cy="320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698" tIns="48349" rIns="96698" bIns="48349" numCol="1" anchor="t" anchorCtr="0" compatLnSpc="1">
            <a:prstTxWarp prst="textNoShape">
              <a:avLst/>
            </a:prstTxWarp>
          </a:bodyPr>
          <a:lstStyle/>
          <a:p>
            <a:endParaRPr lang="de-AT"/>
          </a:p>
        </p:txBody>
      </p:sp>
      <p:sp>
        <p:nvSpPr>
          <p:cNvPr id="10" name="AutoShape 12" descr="Bildergebnis für ivv logo"/>
          <p:cNvSpPr>
            <a:spLocks noChangeAspect="1" noChangeArrowheads="1"/>
          </p:cNvSpPr>
          <p:nvPr/>
        </p:nvSpPr>
        <p:spPr bwMode="auto">
          <a:xfrm>
            <a:off x="574035" y="328375"/>
            <a:ext cx="336022" cy="320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698" tIns="48349" rIns="96698" bIns="48349" numCol="1" anchor="t" anchorCtr="0" compatLnSpc="1">
            <a:prstTxWarp prst="textNoShape">
              <a:avLst/>
            </a:prstTxWarp>
          </a:bodyPr>
          <a:lstStyle/>
          <a:p>
            <a:endParaRPr lang="de-AT"/>
          </a:p>
        </p:txBody>
      </p:sp>
      <p:sp>
        <p:nvSpPr>
          <p:cNvPr id="11" name="Textfeld 10"/>
          <p:cNvSpPr txBox="1"/>
          <p:nvPr/>
        </p:nvSpPr>
        <p:spPr>
          <a:xfrm>
            <a:off x="5616376" y="6339154"/>
            <a:ext cx="4465341" cy="500907"/>
          </a:xfrm>
          <a:prstGeom prst="rect">
            <a:avLst/>
          </a:prstGeom>
          <a:noFill/>
          <a:ln>
            <a:solidFill>
              <a:schemeClr val="tx1"/>
            </a:solidFill>
          </a:ln>
        </p:spPr>
        <p:txBody>
          <a:bodyPr wrap="square" lIns="96698" tIns="48349" rIns="96698" bIns="48349" rtlCol="0">
            <a:spAutoFit/>
          </a:bodyPr>
          <a:lstStyle/>
          <a:p>
            <a:r>
              <a:rPr lang="de-AT" sz="500" b="1" dirty="0">
                <a:latin typeface="Arial Narrow" panose="020B0606020202030204" pitchFamily="34" charset="0"/>
              </a:rPr>
              <a:t>                              Mitglied des Österr. Volkssportverbandes im IVV</a:t>
            </a:r>
          </a:p>
          <a:p>
            <a:r>
              <a:rPr lang="de-AT" sz="500" b="1" dirty="0">
                <a:latin typeface="Arial Narrow" panose="020B0606020202030204" pitchFamily="34" charset="0"/>
              </a:rPr>
              <a:t>                              </a:t>
            </a:r>
            <a:r>
              <a:rPr lang="de-AT" sz="500" dirty="0">
                <a:latin typeface="Arial Narrow" panose="020B0606020202030204" pitchFamily="34" charset="0"/>
              </a:rPr>
              <a:t>Die Veranstaltung wird für das Internationale Volksportabzeichen gewertet. Der IVV-Wertungsstempel kann nur dann vergeben werden, wenn</a:t>
            </a:r>
          </a:p>
          <a:p>
            <a:r>
              <a:rPr lang="de-AT" sz="500" dirty="0">
                <a:latin typeface="Arial Narrow" panose="020B0606020202030204" pitchFamily="34" charset="0"/>
              </a:rPr>
              <a:t>                              1. Der Teilnehmer Startkarte und IVV-Teilnehmer-Ausweiskarte persönlich vorlegt.</a:t>
            </a:r>
          </a:p>
          <a:p>
            <a:r>
              <a:rPr lang="de-AT" sz="500" dirty="0">
                <a:latin typeface="Arial Narrow" panose="020B0606020202030204" pitchFamily="34" charset="0"/>
              </a:rPr>
              <a:t>                              2. Startkarte und IVV-Teilnehmer-Ausweiskarte namentlich übereinstimmen,</a:t>
            </a:r>
          </a:p>
          <a:p>
            <a:r>
              <a:rPr lang="de-AT" sz="500" dirty="0">
                <a:latin typeface="Arial Narrow" panose="020B0606020202030204" pitchFamily="34" charset="0"/>
              </a:rPr>
              <a:t>                              3. alle Streckenkontrollstempel auf der Streckenkarte vorhanden sind.</a:t>
            </a:r>
          </a:p>
        </p:txBody>
      </p:sp>
      <p:sp>
        <p:nvSpPr>
          <p:cNvPr id="13" name="Textfeld 12"/>
          <p:cNvSpPr txBox="1"/>
          <p:nvPr/>
        </p:nvSpPr>
        <p:spPr>
          <a:xfrm>
            <a:off x="5644856" y="2358109"/>
            <a:ext cx="4436016" cy="1653173"/>
          </a:xfrm>
          <a:prstGeom prst="rect">
            <a:avLst/>
          </a:prstGeom>
          <a:solidFill>
            <a:schemeClr val="bg1">
              <a:lumMod val="95000"/>
            </a:schemeClr>
          </a:solidFill>
          <a:ln>
            <a:solidFill>
              <a:schemeClr val="bg1">
                <a:lumMod val="95000"/>
              </a:schemeClr>
            </a:solidFill>
          </a:ln>
        </p:spPr>
        <p:txBody>
          <a:bodyPr wrap="square" lIns="96698" tIns="48349" rIns="96698" bIns="48349" rtlCol="0">
            <a:spAutoFit/>
          </a:bodyPr>
          <a:lstStyle/>
          <a:p>
            <a:r>
              <a:rPr lang="de-AT" sz="2000" b="1" dirty="0">
                <a:latin typeface="Arial Black" panose="020B0A04020102020204" pitchFamily="34" charset="0"/>
              </a:rPr>
              <a:t>Start: </a:t>
            </a:r>
            <a:r>
              <a:rPr lang="de-AT" sz="1600" b="1" dirty="0">
                <a:latin typeface="Arial Black" panose="020B0A04020102020204" pitchFamily="34" charset="0"/>
              </a:rPr>
              <a:t>Feuerwehrhaus </a:t>
            </a:r>
            <a:r>
              <a:rPr lang="de-AT" sz="1600" b="1" dirty="0" err="1">
                <a:latin typeface="Arial Black" panose="020B0A04020102020204" pitchFamily="34" charset="0"/>
              </a:rPr>
              <a:t>Münichreith</a:t>
            </a:r>
            <a:endParaRPr lang="de-AT" sz="1200" b="1" dirty="0">
              <a:latin typeface="Arial Black" panose="020B0A04020102020204" pitchFamily="34" charset="0"/>
            </a:endParaRPr>
          </a:p>
          <a:p>
            <a:endParaRPr lang="de-AT" sz="800" b="1" dirty="0"/>
          </a:p>
          <a:p>
            <a:r>
              <a:rPr lang="de-AT" sz="1400" b="1" dirty="0">
                <a:solidFill>
                  <a:srgbClr val="FF0000"/>
                </a:solidFill>
                <a:latin typeface="Arial Black" panose="020B0A04020102020204" pitchFamily="34" charset="0"/>
              </a:rPr>
              <a:t>Start: 07:00-14:00 Uhr</a:t>
            </a:r>
          </a:p>
          <a:p>
            <a:r>
              <a:rPr lang="de-AT" sz="1400" b="1" dirty="0">
                <a:solidFill>
                  <a:srgbClr val="FF0000"/>
                </a:solidFill>
                <a:latin typeface="Arial Black" panose="020B0A04020102020204" pitchFamily="34" charset="0"/>
              </a:rPr>
              <a:t>Zielschluss: 18:00 Uhr</a:t>
            </a:r>
          </a:p>
          <a:p>
            <a:endParaRPr lang="de-AT" sz="800" b="1" dirty="0"/>
          </a:p>
          <a:p>
            <a:r>
              <a:rPr lang="de-AT" sz="900" b="1" dirty="0" err="1"/>
              <a:t>Münichreith</a:t>
            </a:r>
            <a:r>
              <a:rPr lang="de-AT" sz="900" b="1" dirty="0"/>
              <a:t> am </a:t>
            </a:r>
            <a:r>
              <a:rPr lang="de-AT" sz="900" b="1" dirty="0" err="1"/>
              <a:t>Ostrong</a:t>
            </a:r>
            <a:r>
              <a:rPr lang="de-AT" sz="900" b="1" dirty="0"/>
              <a:t>:  </a:t>
            </a:r>
            <a:r>
              <a:rPr lang="de-AT" sz="800" dirty="0" err="1"/>
              <a:t>Münichreith</a:t>
            </a:r>
            <a:r>
              <a:rPr lang="de-AT" sz="800" dirty="0"/>
              <a:t>, liegt im südlichen Waldviertel auf einem Hochplateau, nördlich des bekannten Wallfahrtsortes Maria Taferl und dem Schloss </a:t>
            </a:r>
            <a:r>
              <a:rPr lang="de-AT" sz="800" dirty="0" err="1"/>
              <a:t>Artstetten</a:t>
            </a:r>
            <a:r>
              <a:rPr lang="de-AT" sz="800" dirty="0"/>
              <a:t>. Von hier aus bietet sich ein herrlicher Rundblick über die Voralpen und ins Donautal</a:t>
            </a:r>
            <a:r>
              <a:rPr lang="de-AT" sz="600" dirty="0"/>
              <a:t>. </a:t>
            </a:r>
          </a:p>
          <a:p>
            <a:pPr algn="just">
              <a:lnSpc>
                <a:spcPts val="635"/>
              </a:lnSpc>
            </a:pPr>
            <a:endParaRPr lang="de-AT" sz="600" dirty="0"/>
          </a:p>
          <a:p>
            <a:pPr algn="just">
              <a:lnSpc>
                <a:spcPts val="635"/>
              </a:lnSpc>
            </a:pPr>
            <a:endParaRPr lang="de-AT" sz="100" dirty="0"/>
          </a:p>
        </p:txBody>
      </p:sp>
      <p:sp>
        <p:nvSpPr>
          <p:cNvPr id="14" name="Textfeld 13"/>
          <p:cNvSpPr txBox="1"/>
          <p:nvPr/>
        </p:nvSpPr>
        <p:spPr>
          <a:xfrm>
            <a:off x="5569384" y="5888888"/>
            <a:ext cx="4465341" cy="297697"/>
          </a:xfrm>
          <a:prstGeom prst="rect">
            <a:avLst/>
          </a:prstGeom>
          <a:solidFill>
            <a:schemeClr val="bg2"/>
          </a:solidFill>
        </p:spPr>
        <p:txBody>
          <a:bodyPr wrap="square" lIns="96698" tIns="48349" rIns="96698" bIns="48349" rtlCol="0">
            <a:spAutoFit/>
          </a:bodyPr>
          <a:lstStyle/>
          <a:p>
            <a:r>
              <a:rPr lang="de-AT" sz="1300" dirty="0"/>
              <a:t>ÖVV-Kontroll-Nr.:   NÖ. /144/2024                                    </a:t>
            </a:r>
          </a:p>
        </p:txBody>
      </p:sp>
      <p:sp>
        <p:nvSpPr>
          <p:cNvPr id="19" name="Textfeld 18"/>
          <p:cNvSpPr txBox="1"/>
          <p:nvPr/>
        </p:nvSpPr>
        <p:spPr>
          <a:xfrm>
            <a:off x="143768" y="484042"/>
            <a:ext cx="4436016" cy="5314455"/>
          </a:xfrm>
          <a:prstGeom prst="rect">
            <a:avLst/>
          </a:prstGeom>
          <a:noFill/>
          <a:ln>
            <a:solidFill>
              <a:schemeClr val="bg2"/>
            </a:solidFill>
          </a:ln>
        </p:spPr>
        <p:txBody>
          <a:bodyPr wrap="square" lIns="96698" tIns="48349" rIns="96698" bIns="48349" rtlCol="0">
            <a:spAutoFit/>
          </a:bodyPr>
          <a:lstStyle/>
          <a:p>
            <a:r>
              <a:rPr lang="de-AT" sz="1000" b="1" dirty="0">
                <a:latin typeface="Arial Narrow" panose="020B0606020202030204" pitchFamily="34" charset="0"/>
              </a:rPr>
              <a:t>Veranstaltungsplan</a:t>
            </a:r>
            <a:r>
              <a:rPr lang="de-AT" sz="700" b="1" dirty="0">
                <a:latin typeface="Arial Narrow" panose="020B0606020202030204" pitchFamily="34" charset="0"/>
              </a:rPr>
              <a:t>:</a:t>
            </a:r>
          </a:p>
          <a:p>
            <a:r>
              <a:rPr lang="de-AT" sz="900" b="1" dirty="0">
                <a:latin typeface="Arial Narrow" panose="020B0606020202030204" pitchFamily="34" charset="0"/>
              </a:rPr>
              <a:t>Teilnahme</a:t>
            </a:r>
            <a:r>
              <a:rPr lang="de-AT" sz="800" b="1" dirty="0">
                <a:latin typeface="Arial Narrow" panose="020B0606020202030204" pitchFamily="34" charset="0"/>
              </a:rPr>
              <a:t>:	</a:t>
            </a:r>
            <a:r>
              <a:rPr lang="de-AT" sz="900" dirty="0">
                <a:latin typeface="Arial Narrow" panose="020B0606020202030204" pitchFamily="34" charset="0"/>
              </a:rPr>
              <a:t>Teilnahmeberechtigt ist Jedermann, Kinder nur in Begleitung 	Erwachsener. Keine Zeitlimits.</a:t>
            </a:r>
          </a:p>
          <a:p>
            <a:r>
              <a:rPr lang="de-AT" sz="900" b="1" dirty="0">
                <a:latin typeface="Arial Narrow" panose="020B0606020202030204" pitchFamily="34" charset="0"/>
              </a:rPr>
              <a:t>Streckenkarten</a:t>
            </a:r>
            <a:r>
              <a:rPr lang="de-AT" sz="900" dirty="0">
                <a:latin typeface="Arial Narrow" panose="020B0606020202030204" pitchFamily="34" charset="0"/>
              </a:rPr>
              <a:t>:	Die Streckenkartenausgabe erfolgt  am Start. Die Startkarten müssen 	auf der Strecke zur Abstempelung an den Kontrollstellen mitgeführt 	werden. 	Nur Streckenkarten mit allen Kontrollstempeln berechtigen zur 	Entgegennahme der Auszeichnung. Pro Teilnehmer wird nur eine 	Startkarte abgestempelt. Für nicht in Anspruch genommene 	Startkarten werden 	weder Auszeichnungen ausgegeben, noch 	Startgeld zurückbezahlt.</a:t>
            </a:r>
          </a:p>
          <a:p>
            <a:r>
              <a:rPr lang="de-AT" sz="900" b="1" dirty="0">
                <a:latin typeface="Arial Narrow" panose="020B0606020202030204" pitchFamily="34" charset="0"/>
              </a:rPr>
              <a:t>Voranmeldung</a:t>
            </a:r>
            <a:r>
              <a:rPr lang="de-AT" sz="900" dirty="0">
                <a:latin typeface="Arial Narrow" panose="020B0606020202030204" pitchFamily="34" charset="0"/>
              </a:rPr>
              <a:t>:	Einzel- und Gruppenanmeldungen an muenichreith@feuerwehr.gv.at</a:t>
            </a:r>
          </a:p>
          <a:p>
            <a:r>
              <a:rPr lang="de-AT" sz="900" b="1" dirty="0">
                <a:latin typeface="Arial Narrow" panose="020B0606020202030204" pitchFamily="34" charset="0"/>
              </a:rPr>
              <a:t>Voranmeldeschluss</a:t>
            </a:r>
            <a:r>
              <a:rPr lang="de-AT" sz="900" dirty="0">
                <a:latin typeface="Arial Narrow" panose="020B0606020202030204" pitchFamily="34" charset="0"/>
              </a:rPr>
              <a:t>:	</a:t>
            </a:r>
            <a:r>
              <a:rPr lang="de-AT" sz="900" b="1" dirty="0">
                <a:latin typeface="Arial Narrow" panose="020B0606020202030204" pitchFamily="34" charset="0"/>
              </a:rPr>
              <a:t>Mittwoch, 01. Mai 2024</a:t>
            </a:r>
          </a:p>
          <a:p>
            <a:r>
              <a:rPr lang="de-AT" sz="900" b="1" dirty="0">
                <a:latin typeface="Arial Narrow" panose="020B0606020202030204" pitchFamily="34" charset="0"/>
              </a:rPr>
              <a:t>Nachmeldungen</a:t>
            </a:r>
            <a:r>
              <a:rPr lang="de-AT" sz="900" dirty="0">
                <a:latin typeface="Arial Narrow" panose="020B0606020202030204" pitchFamily="34" charset="0"/>
              </a:rPr>
              <a:t>:	am Start bis 14:00 Uhr möglich.</a:t>
            </a:r>
          </a:p>
          <a:p>
            <a:r>
              <a:rPr lang="de-AT" sz="900" b="1" dirty="0">
                <a:latin typeface="Arial Narrow" panose="020B0606020202030204" pitchFamily="34" charset="0"/>
              </a:rPr>
              <a:t>Startgebühr</a:t>
            </a:r>
            <a:r>
              <a:rPr lang="de-AT" sz="900" dirty="0">
                <a:latin typeface="Arial Narrow" panose="020B0606020202030204" pitchFamily="34" charset="0"/>
              </a:rPr>
              <a:t>:	mit IVV-Stempel: € 2,00</a:t>
            </a:r>
          </a:p>
          <a:p>
            <a:endParaRPr lang="de-AT" sz="900" dirty="0">
              <a:latin typeface="Arial Narrow" panose="020B0606020202030204" pitchFamily="34" charset="0"/>
            </a:endParaRPr>
          </a:p>
          <a:p>
            <a:r>
              <a:rPr lang="de-AT" sz="900" b="1" dirty="0">
                <a:latin typeface="Arial Narrow" panose="020B0606020202030204" pitchFamily="34" charset="0"/>
              </a:rPr>
              <a:t>Auskunft und schriftliche Anmeldung</a:t>
            </a:r>
            <a:r>
              <a:rPr lang="de-AT" sz="900" dirty="0">
                <a:latin typeface="Arial Narrow" panose="020B0606020202030204" pitchFamily="34" charset="0"/>
              </a:rPr>
              <a:t>:</a:t>
            </a:r>
          </a:p>
          <a:p>
            <a:r>
              <a:rPr lang="de-AT" sz="900" dirty="0">
                <a:latin typeface="Arial Narrow" panose="020B0606020202030204" pitchFamily="34" charset="0"/>
              </a:rPr>
              <a:t>	</a:t>
            </a:r>
            <a:r>
              <a:rPr lang="de-AT" sz="900" b="1" dirty="0">
                <a:latin typeface="Arial Narrow" panose="020B0606020202030204" pitchFamily="34" charset="0"/>
              </a:rPr>
              <a:t>Thomas </a:t>
            </a:r>
            <a:r>
              <a:rPr lang="de-AT" sz="900" b="1" dirty="0" err="1">
                <a:latin typeface="Arial Narrow" panose="020B0606020202030204" pitchFamily="34" charset="0"/>
              </a:rPr>
              <a:t>Haselmayr</a:t>
            </a:r>
            <a:r>
              <a:rPr lang="de-AT" sz="900" dirty="0">
                <a:latin typeface="Arial Narrow" panose="020B0606020202030204" pitchFamily="34" charset="0"/>
              </a:rPr>
              <a:t>, 3662 </a:t>
            </a:r>
            <a:r>
              <a:rPr lang="de-AT" sz="900" dirty="0" err="1">
                <a:latin typeface="Arial Narrow" panose="020B0606020202030204" pitchFamily="34" charset="0"/>
              </a:rPr>
              <a:t>Münichreith</a:t>
            </a:r>
            <a:r>
              <a:rPr lang="de-AT" sz="900" dirty="0">
                <a:latin typeface="Arial Narrow" panose="020B0606020202030204" pitchFamily="34" charset="0"/>
              </a:rPr>
              <a:t> 153</a:t>
            </a:r>
          </a:p>
          <a:p>
            <a:r>
              <a:rPr lang="de-AT" sz="900" dirty="0">
                <a:latin typeface="Arial Narrow" panose="020B0606020202030204" pitchFamily="34" charset="0"/>
              </a:rPr>
              <a:t>	Tel. 0676/9261180</a:t>
            </a:r>
          </a:p>
          <a:p>
            <a:r>
              <a:rPr lang="de-AT" sz="900" dirty="0">
                <a:latin typeface="Arial Narrow" panose="020B0606020202030204" pitchFamily="34" charset="0"/>
              </a:rPr>
              <a:t>	Email: muenichreith@feuerwehr.gv.at</a:t>
            </a:r>
          </a:p>
          <a:p>
            <a:endParaRPr lang="de-AT" sz="900" dirty="0">
              <a:latin typeface="Arial Narrow" panose="020B0606020202030204" pitchFamily="34" charset="0"/>
            </a:endParaRPr>
          </a:p>
          <a:p>
            <a:r>
              <a:rPr lang="de-AT" sz="900" b="1" dirty="0">
                <a:latin typeface="Arial Narrow" panose="020B0606020202030204" pitchFamily="34" charset="0"/>
              </a:rPr>
              <a:t>Verpflegung</a:t>
            </a:r>
            <a:r>
              <a:rPr lang="de-AT" sz="900" dirty="0">
                <a:latin typeface="Arial Narrow" panose="020B0606020202030204" pitchFamily="34" charset="0"/>
              </a:rPr>
              <a:t>:	2  Labstellen, Mittagessen im FF-Haus (siehe Tagesprogramm)</a:t>
            </a:r>
          </a:p>
          <a:p>
            <a:r>
              <a:rPr lang="de-AT" sz="900" b="1" dirty="0">
                <a:latin typeface="Arial Narrow" panose="020B0606020202030204" pitchFamily="34" charset="0"/>
              </a:rPr>
              <a:t>Versicherung</a:t>
            </a:r>
            <a:r>
              <a:rPr lang="de-AT" sz="900" dirty="0">
                <a:latin typeface="Arial Narrow" panose="020B0606020202030204" pitchFamily="34" charset="0"/>
              </a:rPr>
              <a:t>:	Die Veranstaltung ist über ÖVV haftpflichtversichert.</a:t>
            </a:r>
          </a:p>
          <a:p>
            <a:r>
              <a:rPr lang="de-AT" sz="900" b="1" dirty="0">
                <a:latin typeface="Arial Narrow" panose="020B0606020202030204" pitchFamily="34" charset="0"/>
              </a:rPr>
              <a:t>Sanitätsdienst</a:t>
            </a:r>
            <a:r>
              <a:rPr lang="de-AT" sz="900" dirty="0">
                <a:latin typeface="Arial Narrow" panose="020B0606020202030204" pitchFamily="34" charset="0"/>
              </a:rPr>
              <a:t>:	Rotkreuzstelle </a:t>
            </a:r>
            <a:r>
              <a:rPr lang="de-AT" sz="900" dirty="0" err="1">
                <a:latin typeface="Arial Narrow" panose="020B0606020202030204" pitchFamily="34" charset="0"/>
              </a:rPr>
              <a:t>Münichreith</a:t>
            </a:r>
            <a:r>
              <a:rPr lang="de-AT" sz="900" dirty="0">
                <a:latin typeface="Arial Narrow" panose="020B0606020202030204" pitchFamily="34" charset="0"/>
              </a:rPr>
              <a:t>, diensthabender Arzt, Feuerwehr-	Sanitäter</a:t>
            </a:r>
          </a:p>
          <a:p>
            <a:endParaRPr lang="de-AT" sz="900" dirty="0">
              <a:latin typeface="Arial Narrow" panose="020B0606020202030204" pitchFamily="34" charset="0"/>
            </a:endParaRPr>
          </a:p>
          <a:p>
            <a:r>
              <a:rPr lang="de-AT" sz="900" b="1" dirty="0">
                <a:latin typeface="Arial Narrow" panose="020B0606020202030204" pitchFamily="34" charset="0"/>
              </a:rPr>
              <a:t>Parkplatz</a:t>
            </a:r>
            <a:r>
              <a:rPr lang="de-AT" sz="900" dirty="0">
                <a:latin typeface="Arial Narrow" panose="020B0606020202030204" pitchFamily="34" charset="0"/>
              </a:rPr>
              <a:t>:	Im Ortsbereich (achten Sie auf die Beschilderung)</a:t>
            </a:r>
          </a:p>
          <a:p>
            <a:endParaRPr lang="de-AT" sz="900" dirty="0">
              <a:latin typeface="Arial Narrow" panose="020B0606020202030204" pitchFamily="34" charset="0"/>
            </a:endParaRPr>
          </a:p>
          <a:p>
            <a:r>
              <a:rPr lang="de-AT" sz="900" b="1" dirty="0">
                <a:latin typeface="Arial Narrow" panose="020B0606020202030204" pitchFamily="34" charset="0"/>
              </a:rPr>
              <a:t>Achtung</a:t>
            </a:r>
            <a:r>
              <a:rPr lang="de-AT" sz="900" dirty="0">
                <a:latin typeface="Arial Narrow" panose="020B0606020202030204" pitchFamily="34" charset="0"/>
              </a:rPr>
              <a:t>:	Verbandsfremde Werber sind weder am Start- und Zielgelände, noch 	entlang 	der Wanderstrecke zugelassen.</a:t>
            </a:r>
          </a:p>
          <a:p>
            <a:endParaRPr lang="de-AT" sz="900" dirty="0">
              <a:latin typeface="Arial Narrow" panose="020B0606020202030204" pitchFamily="34" charset="0"/>
            </a:endParaRPr>
          </a:p>
          <a:p>
            <a:r>
              <a:rPr lang="de-AT" sz="900" b="1" dirty="0">
                <a:latin typeface="Arial Narrow" panose="020B0606020202030204" pitchFamily="34" charset="0"/>
              </a:rPr>
              <a:t>Veranstalter</a:t>
            </a:r>
            <a:r>
              <a:rPr lang="de-AT" sz="900" dirty="0">
                <a:latin typeface="Arial Narrow" panose="020B0606020202030204" pitchFamily="34" charset="0"/>
              </a:rPr>
              <a:t>	Freiwillige Feuerwehr </a:t>
            </a:r>
            <a:r>
              <a:rPr lang="de-AT" sz="900" dirty="0" err="1">
                <a:latin typeface="Arial Narrow" panose="020B0606020202030204" pitchFamily="34" charset="0"/>
              </a:rPr>
              <a:t>Münichreith</a:t>
            </a:r>
            <a:r>
              <a:rPr lang="de-AT" sz="900" dirty="0">
                <a:latin typeface="Arial Narrow" panose="020B0606020202030204" pitchFamily="34" charset="0"/>
              </a:rPr>
              <a:t> am </a:t>
            </a:r>
            <a:r>
              <a:rPr lang="de-AT" sz="900" dirty="0" err="1">
                <a:latin typeface="Arial Narrow" panose="020B0606020202030204" pitchFamily="34" charset="0"/>
              </a:rPr>
              <a:t>Ostrong</a:t>
            </a:r>
            <a:r>
              <a:rPr lang="de-AT" sz="900" dirty="0">
                <a:latin typeface="Arial Narrow" panose="020B0606020202030204" pitchFamily="34" charset="0"/>
              </a:rPr>
              <a:t>.</a:t>
            </a:r>
          </a:p>
          <a:p>
            <a:endParaRPr lang="de-AT" sz="900" dirty="0">
              <a:latin typeface="Arial Narrow" panose="020B0606020202030204" pitchFamily="34" charset="0"/>
            </a:endParaRPr>
          </a:p>
          <a:p>
            <a:r>
              <a:rPr lang="de-AT" sz="900" b="1" dirty="0">
                <a:latin typeface="Arial Narrow" panose="020B0606020202030204" pitchFamily="34" charset="0"/>
              </a:rPr>
              <a:t>Name des verantwortlichen Funktionärs:</a:t>
            </a:r>
          </a:p>
          <a:p>
            <a:r>
              <a:rPr lang="de-AT" sz="900" dirty="0">
                <a:latin typeface="Arial Narrow" panose="020B0606020202030204" pitchFamily="34" charset="0"/>
              </a:rPr>
              <a:t>	Thomas </a:t>
            </a:r>
            <a:r>
              <a:rPr lang="de-AT" sz="900" dirty="0" err="1">
                <a:latin typeface="Arial Narrow" panose="020B0606020202030204" pitchFamily="34" charset="0"/>
              </a:rPr>
              <a:t>Haselmayr</a:t>
            </a:r>
            <a:r>
              <a:rPr lang="de-AT" sz="900" dirty="0">
                <a:latin typeface="Arial Narrow" panose="020B0606020202030204" pitchFamily="34" charset="0"/>
              </a:rPr>
              <a:t>, Kommandant</a:t>
            </a:r>
          </a:p>
          <a:p>
            <a:r>
              <a:rPr lang="de-AT" sz="900" b="1" dirty="0">
                <a:latin typeface="Arial Narrow" panose="020B0606020202030204" pitchFamily="34" charset="0"/>
              </a:rPr>
              <a:t>Notfallnummern</a:t>
            </a:r>
            <a:r>
              <a:rPr lang="de-AT" sz="900" dirty="0">
                <a:latin typeface="Arial Narrow" panose="020B0606020202030204" pitchFamily="34" charset="0"/>
              </a:rPr>
              <a:t>:	Thomas </a:t>
            </a:r>
            <a:r>
              <a:rPr lang="de-AT" sz="900" dirty="0" err="1">
                <a:latin typeface="Arial Narrow" panose="020B0606020202030204" pitchFamily="34" charset="0"/>
              </a:rPr>
              <a:t>Haselmayr</a:t>
            </a:r>
            <a:r>
              <a:rPr lang="de-AT" sz="900" dirty="0">
                <a:latin typeface="Arial Narrow" panose="020B0606020202030204" pitchFamily="34" charset="0"/>
              </a:rPr>
              <a:t>; Tel. 0676/9261180</a:t>
            </a:r>
          </a:p>
          <a:p>
            <a:r>
              <a:rPr lang="de-AT" sz="900" dirty="0">
                <a:latin typeface="Arial Narrow" panose="020B0606020202030204" pitchFamily="34" charset="0"/>
              </a:rPr>
              <a:t>	FF-Notruf: 122, RK-Notruf: 144</a:t>
            </a:r>
          </a:p>
          <a:p>
            <a:r>
              <a:rPr lang="de-AT" sz="900" dirty="0">
                <a:latin typeface="Arial Narrow" panose="020B0606020202030204" pitchFamily="34" charset="0"/>
              </a:rPr>
              <a:t>		</a:t>
            </a:r>
          </a:p>
          <a:p>
            <a:endParaRPr lang="de-AT" sz="500" dirty="0">
              <a:latin typeface="Arial Narrow" panose="020B0606020202030204" pitchFamily="34" charset="0"/>
            </a:endParaRPr>
          </a:p>
        </p:txBody>
      </p:sp>
      <p:pic>
        <p:nvPicPr>
          <p:cNvPr id="1044"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0819" y="6377654"/>
            <a:ext cx="443338" cy="42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81072" y="28083170"/>
            <a:ext cx="1962618" cy="261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feld 3"/>
          <p:cNvSpPr txBox="1"/>
          <p:nvPr/>
        </p:nvSpPr>
        <p:spPr>
          <a:xfrm>
            <a:off x="143768" y="6037737"/>
            <a:ext cx="4430981" cy="738664"/>
          </a:xfrm>
          <a:prstGeom prst="rect">
            <a:avLst/>
          </a:prstGeom>
          <a:solidFill>
            <a:schemeClr val="bg1">
              <a:lumMod val="95000"/>
            </a:schemeClr>
          </a:solidFill>
        </p:spPr>
        <p:txBody>
          <a:bodyPr wrap="square" rtlCol="0">
            <a:spAutoFit/>
          </a:bodyPr>
          <a:lstStyle/>
          <a:p>
            <a:r>
              <a:rPr lang="de-AT" sz="1400" dirty="0"/>
              <a:t>Gruppenanmeldung: Einzahlung erbeten auf unser Konto: </a:t>
            </a:r>
          </a:p>
          <a:p>
            <a:r>
              <a:rPr lang="de-AT" sz="1400" dirty="0"/>
              <a:t>IBAN:  AT 533293900002500429, lautend auf Feuerwehr </a:t>
            </a:r>
            <a:r>
              <a:rPr lang="de-AT" sz="1400" dirty="0" err="1"/>
              <a:t>Münichreith</a:t>
            </a:r>
            <a:r>
              <a:rPr lang="de-AT" sz="1400" dirty="0"/>
              <a:t>.</a:t>
            </a:r>
          </a:p>
        </p:txBody>
      </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90225" y="6376088"/>
            <a:ext cx="4445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Grafik 14">
            <a:extLst>
              <a:ext uri="{FF2B5EF4-FFF2-40B4-BE49-F238E27FC236}">
                <a16:creationId xmlns:a16="http://schemas.microsoft.com/office/drawing/2014/main" id="{73078ACF-9705-4794-AA09-A68777D4393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5531" y="3951647"/>
            <a:ext cx="4436016" cy="1846850"/>
          </a:xfrm>
          <a:prstGeom prst="rect">
            <a:avLst/>
          </a:prstGeom>
        </p:spPr>
      </p:pic>
    </p:spTree>
    <p:extLst>
      <p:ext uri="{BB962C8B-B14F-4D97-AF65-F5344CB8AC3E}">
        <p14:creationId xmlns:p14="http://schemas.microsoft.com/office/powerpoint/2010/main" val="64833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6044342" y="5496517"/>
            <a:ext cx="3600401" cy="1461939"/>
          </a:xfrm>
          <a:prstGeom prst="rect">
            <a:avLst/>
          </a:prstGeom>
          <a:noFill/>
        </p:spPr>
        <p:txBody>
          <a:bodyPr wrap="square" rtlCol="0">
            <a:spAutoFit/>
          </a:bodyPr>
          <a:lstStyle/>
          <a:p>
            <a:pPr algn="just"/>
            <a:r>
              <a:rPr lang="de-AT" sz="1000" dirty="0"/>
              <a:t>Das Rauchen im Wald und das Verlassen der markierten Wanderstrecke ist verboten. Werfen Sie Abfälle nicht achtlos weg, sondern nur in die dafür bestimmten Behälter. </a:t>
            </a:r>
          </a:p>
          <a:p>
            <a:pPr algn="just"/>
            <a:endParaRPr lang="de-AT" sz="900" dirty="0"/>
          </a:p>
          <a:p>
            <a:pPr algn="just"/>
            <a:r>
              <a:rPr lang="de-AT" sz="1000" b="1" dirty="0"/>
              <a:t>Der Veranstalter übernimmt für Unfälle, Wanderausrüstung,  Rauchen (Waldbrand) und abgestellte Fahrzeuge keine Haftung. Die Teilnahme erfolgt auf eigenes Risiko.</a:t>
            </a:r>
          </a:p>
          <a:p>
            <a:pPr algn="just"/>
            <a:r>
              <a:rPr lang="de-AT" sz="1000" b="1" dirty="0"/>
              <a:t>Hunde dürfen nur an der Leine geführt werden.</a:t>
            </a:r>
          </a:p>
          <a:p>
            <a:pPr algn="just"/>
            <a:endParaRPr lang="de-AT" sz="1000" b="1" dirty="0"/>
          </a:p>
        </p:txBody>
      </p:sp>
      <p:sp>
        <p:nvSpPr>
          <p:cNvPr id="10" name="Textfeld 9"/>
          <p:cNvSpPr txBox="1"/>
          <p:nvPr/>
        </p:nvSpPr>
        <p:spPr>
          <a:xfrm>
            <a:off x="281142" y="268429"/>
            <a:ext cx="5601587" cy="3116238"/>
          </a:xfrm>
          <a:prstGeom prst="rect">
            <a:avLst/>
          </a:prstGeom>
          <a:solidFill>
            <a:schemeClr val="bg1">
              <a:lumMod val="95000"/>
            </a:schemeClr>
          </a:solidFill>
        </p:spPr>
        <p:txBody>
          <a:bodyPr wrap="square" rtlCol="0">
            <a:spAutoFit/>
          </a:bodyPr>
          <a:lstStyle/>
          <a:p>
            <a:r>
              <a:rPr lang="de-AT" sz="3200" b="1" dirty="0">
                <a:solidFill>
                  <a:srgbClr val="FF0000"/>
                </a:solidFill>
                <a:latin typeface="Franklin Gothic Heavy" panose="020B0903020102020204" pitchFamily="34" charset="0"/>
              </a:rPr>
              <a:t>Tagesprogramm</a:t>
            </a:r>
            <a:r>
              <a:rPr lang="de-AT" sz="3200" dirty="0">
                <a:solidFill>
                  <a:srgbClr val="FF0000"/>
                </a:solidFill>
                <a:latin typeface="Franklin Gothic Heavy" panose="020B0903020102020204" pitchFamily="34" charset="0"/>
              </a:rPr>
              <a:t>:</a:t>
            </a:r>
          </a:p>
          <a:p>
            <a:endParaRPr lang="de-AT" sz="1050" dirty="0">
              <a:solidFill>
                <a:schemeClr val="bg1">
                  <a:lumMod val="50000"/>
                </a:schemeClr>
              </a:solidFill>
              <a:latin typeface="Franklin Gothic Heavy" panose="020B0903020102020204" pitchFamily="34" charset="0"/>
            </a:endParaRPr>
          </a:p>
          <a:p>
            <a:r>
              <a:rPr lang="de-AT" sz="1400" dirty="0">
                <a:solidFill>
                  <a:schemeClr val="bg1">
                    <a:lumMod val="50000"/>
                  </a:schemeClr>
                </a:solidFill>
                <a:latin typeface="Franklin Gothic Heavy" panose="020B0903020102020204" pitchFamily="34" charset="0"/>
              </a:rPr>
              <a:t>Samstag, 11. Mai 2024:</a:t>
            </a:r>
          </a:p>
          <a:p>
            <a:endParaRPr lang="de-AT" sz="1400" dirty="0">
              <a:solidFill>
                <a:schemeClr val="bg1">
                  <a:lumMod val="50000"/>
                </a:schemeClr>
              </a:solidFill>
              <a:latin typeface="Franklin Gothic Heavy" panose="020B0903020102020204" pitchFamily="34" charset="0"/>
            </a:endParaRPr>
          </a:p>
          <a:p>
            <a:r>
              <a:rPr lang="de-AT" sz="1400" dirty="0">
                <a:solidFill>
                  <a:schemeClr val="bg1">
                    <a:lumMod val="50000"/>
                  </a:schemeClr>
                </a:solidFill>
                <a:latin typeface="Franklin Gothic Heavy" panose="020B0903020102020204" pitchFamily="34" charset="0"/>
              </a:rPr>
              <a:t>Ab 6:30 Uhr:</a:t>
            </a:r>
            <a:r>
              <a:rPr lang="de-AT" sz="1050" dirty="0">
                <a:solidFill>
                  <a:schemeClr val="bg1">
                    <a:lumMod val="50000"/>
                  </a:schemeClr>
                </a:solidFill>
              </a:rPr>
              <a:t>   </a:t>
            </a:r>
            <a:r>
              <a:rPr lang="de-AT" sz="1400" dirty="0">
                <a:solidFill>
                  <a:schemeClr val="bg1">
                    <a:lumMod val="50000"/>
                  </a:schemeClr>
                </a:solidFill>
              </a:rPr>
              <a:t>„Wander-Frühstück“</a:t>
            </a:r>
          </a:p>
          <a:p>
            <a:endParaRPr lang="de-AT" sz="1400" dirty="0">
              <a:solidFill>
                <a:schemeClr val="bg1">
                  <a:lumMod val="50000"/>
                </a:schemeClr>
              </a:solidFill>
            </a:endParaRPr>
          </a:p>
          <a:p>
            <a:r>
              <a:rPr lang="de-AT" sz="1400" dirty="0">
                <a:solidFill>
                  <a:schemeClr val="bg1">
                    <a:lumMod val="50000"/>
                  </a:schemeClr>
                </a:solidFill>
                <a:latin typeface="Franklin Gothic Heavy" panose="020B0903020102020204" pitchFamily="34" charset="0"/>
              </a:rPr>
              <a:t>Verpflegung am Start/Ziel und entlang der Strecke</a:t>
            </a:r>
            <a:endParaRPr lang="de-AT" sz="2000" dirty="0">
              <a:solidFill>
                <a:schemeClr val="bg1">
                  <a:lumMod val="50000"/>
                </a:schemeClr>
              </a:solidFill>
              <a:latin typeface="Franklin Gothic Heavy" panose="020B0903020102020204" pitchFamily="34" charset="0"/>
            </a:endParaRPr>
          </a:p>
          <a:p>
            <a:endParaRPr lang="de-AT" sz="1400" dirty="0">
              <a:solidFill>
                <a:schemeClr val="bg1">
                  <a:lumMod val="50000"/>
                </a:schemeClr>
              </a:solidFill>
              <a:latin typeface="Franklin Gothic Heavy" panose="020B0903020102020204" pitchFamily="34" charset="0"/>
            </a:endParaRPr>
          </a:p>
          <a:p>
            <a:r>
              <a:rPr lang="de-AT" sz="1400" dirty="0">
                <a:solidFill>
                  <a:schemeClr val="bg1">
                    <a:lumMod val="50000"/>
                  </a:schemeClr>
                </a:solidFill>
                <a:latin typeface="Franklin Gothic Heavy" panose="020B0903020102020204" pitchFamily="34" charset="0"/>
              </a:rPr>
              <a:t>Ab 11:00 Uhr: </a:t>
            </a:r>
            <a:r>
              <a:rPr lang="de-AT" sz="1400" dirty="0">
                <a:solidFill>
                  <a:schemeClr val="bg1">
                    <a:lumMod val="50000"/>
                  </a:schemeClr>
                </a:solidFill>
                <a:latin typeface="+mj-lt"/>
              </a:rPr>
              <a:t>Mittagessen: Schmankerl aus der Region</a:t>
            </a:r>
          </a:p>
          <a:p>
            <a:endParaRPr lang="de-AT" sz="1400" b="1" dirty="0">
              <a:solidFill>
                <a:schemeClr val="bg1">
                  <a:lumMod val="50000"/>
                </a:schemeClr>
              </a:solidFill>
              <a:latin typeface="+mj-lt"/>
            </a:endParaRPr>
          </a:p>
          <a:p>
            <a:r>
              <a:rPr lang="de-AT" sz="1400" b="1" dirty="0">
                <a:solidFill>
                  <a:schemeClr val="bg1">
                    <a:lumMod val="50000"/>
                  </a:schemeClr>
                </a:solidFill>
                <a:latin typeface="Arial Black" panose="020B0A04020102020204" pitchFamily="34" charset="0"/>
              </a:rPr>
              <a:t>Nachmittagsschoppen mit Musik</a:t>
            </a:r>
          </a:p>
          <a:p>
            <a:r>
              <a:rPr lang="de-AT" sz="1400" dirty="0">
                <a:solidFill>
                  <a:schemeClr val="bg1">
                    <a:lumMod val="50000"/>
                  </a:schemeClr>
                </a:solidFill>
                <a:latin typeface="+mj-lt"/>
              </a:rPr>
              <a:t>      </a:t>
            </a:r>
            <a:endParaRPr lang="de-AT" sz="1400" dirty="0">
              <a:solidFill>
                <a:schemeClr val="bg1">
                  <a:lumMod val="50000"/>
                </a:schemeClr>
              </a:solidFill>
              <a:latin typeface="Franklin Gothic Heavy" panose="020B0903020102020204" pitchFamily="34" charset="0"/>
            </a:endParaRPr>
          </a:p>
          <a:p>
            <a:pPr lvl="0"/>
            <a:r>
              <a:rPr lang="de-AT" sz="1400" dirty="0">
                <a:solidFill>
                  <a:schemeClr val="bg1">
                    <a:lumMod val="50000"/>
                  </a:schemeClr>
                </a:solidFill>
                <a:latin typeface="Franklin Gothic Heavy" panose="020B0903020102020204" pitchFamily="34" charset="0"/>
              </a:rPr>
              <a:t>Ab 17:30 Uhr:  </a:t>
            </a:r>
            <a:r>
              <a:rPr lang="de-AT" sz="1400" dirty="0">
                <a:solidFill>
                  <a:schemeClr val="bg1">
                    <a:lumMod val="50000"/>
                  </a:schemeClr>
                </a:solidFill>
              </a:rPr>
              <a:t>„Spanferkel-Essen“</a:t>
            </a:r>
            <a:endParaRPr lang="de-AT" sz="1600" dirty="0">
              <a:solidFill>
                <a:schemeClr val="bg1">
                  <a:lumMod val="50000"/>
                </a:schemeClr>
              </a:solidFill>
            </a:endParaRPr>
          </a:p>
        </p:txBody>
      </p:sp>
      <p:sp>
        <p:nvSpPr>
          <p:cNvPr id="5" name="Textfeld 4">
            <a:extLst>
              <a:ext uri="{FF2B5EF4-FFF2-40B4-BE49-F238E27FC236}">
                <a16:creationId xmlns:a16="http://schemas.microsoft.com/office/drawing/2014/main" id="{AFB080D5-BD8C-4671-8006-CE5BA17F897B}"/>
              </a:ext>
            </a:extLst>
          </p:cNvPr>
          <p:cNvSpPr txBox="1"/>
          <p:nvPr/>
        </p:nvSpPr>
        <p:spPr>
          <a:xfrm>
            <a:off x="5995630" y="4283230"/>
            <a:ext cx="3456385" cy="1200329"/>
          </a:xfrm>
          <a:prstGeom prst="rect">
            <a:avLst/>
          </a:prstGeom>
          <a:noFill/>
        </p:spPr>
        <p:txBody>
          <a:bodyPr wrap="square" rtlCol="0">
            <a:spAutoFit/>
          </a:bodyPr>
          <a:lstStyle/>
          <a:p>
            <a:r>
              <a:rPr lang="de-AT" sz="2400" dirty="0">
                <a:solidFill>
                  <a:srgbClr val="FF0000"/>
                </a:solidFill>
                <a:latin typeface="Arial Black" panose="020B0A04020102020204" pitchFamily="34" charset="0"/>
              </a:rPr>
              <a:t>Tolle Strecken:</a:t>
            </a:r>
          </a:p>
          <a:p>
            <a:r>
              <a:rPr lang="de-AT" sz="1600" dirty="0">
                <a:latin typeface="Arial Black" panose="020B0A04020102020204" pitchFamily="34" charset="0"/>
              </a:rPr>
              <a:t>Strecke 1: ca.    6 km</a:t>
            </a:r>
          </a:p>
          <a:p>
            <a:r>
              <a:rPr lang="de-AT" sz="1600" dirty="0">
                <a:latin typeface="Arial Black" panose="020B0A04020102020204" pitchFamily="34" charset="0"/>
              </a:rPr>
              <a:t>Strecke 2: ca.  13 km</a:t>
            </a:r>
          </a:p>
          <a:p>
            <a:r>
              <a:rPr lang="de-AT" sz="1600" dirty="0">
                <a:latin typeface="Arial Black" panose="020B0A04020102020204" pitchFamily="34" charset="0"/>
              </a:rPr>
              <a:t>Strecke 3: ca.  19 km</a:t>
            </a:r>
            <a:endParaRPr lang="de-AT" sz="2200" dirty="0">
              <a:latin typeface="Arial Black" panose="020B0A04020102020204" pitchFamily="34" charset="0"/>
            </a:endParaRPr>
          </a:p>
        </p:txBody>
      </p:sp>
      <p:sp>
        <p:nvSpPr>
          <p:cNvPr id="6" name="Textfeld 5">
            <a:extLst>
              <a:ext uri="{FF2B5EF4-FFF2-40B4-BE49-F238E27FC236}">
                <a16:creationId xmlns:a16="http://schemas.microsoft.com/office/drawing/2014/main" id="{0384FA2A-77CD-44BD-8F93-E21BAA1CE532}"/>
              </a:ext>
            </a:extLst>
          </p:cNvPr>
          <p:cNvSpPr txBox="1"/>
          <p:nvPr/>
        </p:nvSpPr>
        <p:spPr>
          <a:xfrm>
            <a:off x="3384127" y="3907608"/>
            <a:ext cx="2520279" cy="2923877"/>
          </a:xfrm>
          <a:prstGeom prst="rect">
            <a:avLst/>
          </a:prstGeom>
          <a:noFill/>
        </p:spPr>
        <p:txBody>
          <a:bodyPr wrap="square" rtlCol="0">
            <a:spAutoFit/>
          </a:bodyPr>
          <a:lstStyle/>
          <a:p>
            <a:pPr algn="just"/>
            <a:r>
              <a:rPr lang="de-AT" sz="1100" b="1" dirty="0"/>
              <a:t>Genießen Sie den Wandertag in </a:t>
            </a:r>
            <a:r>
              <a:rPr lang="de-AT" sz="1100" b="1" dirty="0" err="1"/>
              <a:t>Münichreith</a:t>
            </a:r>
            <a:r>
              <a:rPr lang="de-AT" sz="1100" b="1" dirty="0"/>
              <a:t> !</a:t>
            </a:r>
          </a:p>
          <a:p>
            <a:pPr algn="just"/>
            <a:endParaRPr lang="de-AT" sz="1000" dirty="0"/>
          </a:p>
          <a:p>
            <a:pPr algn="just"/>
            <a:r>
              <a:rPr lang="de-AT" sz="1000" dirty="0"/>
              <a:t>Erleben Sie am 11. Mai 2024 einen schönen, wunderbaren Wandertag und lernen Sie die Schönheiten unserer Landschaft kennen. </a:t>
            </a:r>
            <a:r>
              <a:rPr lang="de-AT" sz="1000" dirty="0" err="1"/>
              <a:t>Münichreith</a:t>
            </a:r>
            <a:r>
              <a:rPr lang="de-AT" sz="1000" dirty="0"/>
              <a:t> liegt auf einem Hochplateau und ist umgeben vom </a:t>
            </a:r>
            <a:r>
              <a:rPr lang="de-AT" sz="1000" dirty="0" err="1"/>
              <a:t>Ostrong</a:t>
            </a:r>
            <a:r>
              <a:rPr lang="de-AT" sz="1000" dirty="0"/>
              <a:t>, der sich von Persenbeug bis ins tiefe Waldviertel zieht. Drei attraktive Wanderrouten sind wieder ausgewählt, die für alle Ansprüche dienen sollen.</a:t>
            </a:r>
          </a:p>
          <a:p>
            <a:pPr algn="just"/>
            <a:endParaRPr lang="de-AT" sz="1000" dirty="0"/>
          </a:p>
          <a:p>
            <a:pPr algn="just"/>
            <a:r>
              <a:rPr lang="de-AT" sz="1000" dirty="0"/>
              <a:t>Darüber hinaus soll der  Genuss von regionalen Schmankerln, verbunden mit Musik einen stimmungsvollen Rahmen geben.</a:t>
            </a:r>
          </a:p>
          <a:p>
            <a:endParaRPr lang="de-AT" sz="1200" dirty="0"/>
          </a:p>
        </p:txBody>
      </p:sp>
      <p:sp>
        <p:nvSpPr>
          <p:cNvPr id="2" name="Rechteck 1">
            <a:extLst>
              <a:ext uri="{FF2B5EF4-FFF2-40B4-BE49-F238E27FC236}">
                <a16:creationId xmlns:a16="http://schemas.microsoft.com/office/drawing/2014/main" id="{BC58EB7B-FEDE-4813-973F-C6557674AF47}"/>
              </a:ext>
            </a:extLst>
          </p:cNvPr>
          <p:cNvSpPr/>
          <p:nvPr/>
        </p:nvSpPr>
        <p:spPr>
          <a:xfrm>
            <a:off x="6302667" y="2949986"/>
            <a:ext cx="3134147" cy="3118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4" name="Rechteck 3">
            <a:extLst>
              <a:ext uri="{FF2B5EF4-FFF2-40B4-BE49-F238E27FC236}">
                <a16:creationId xmlns:a16="http://schemas.microsoft.com/office/drawing/2014/main" id="{63F6994B-B88C-441A-9DA9-18F4F61FB8C2}"/>
              </a:ext>
            </a:extLst>
          </p:cNvPr>
          <p:cNvSpPr/>
          <p:nvPr/>
        </p:nvSpPr>
        <p:spPr>
          <a:xfrm>
            <a:off x="6302667" y="3350717"/>
            <a:ext cx="3134147" cy="1182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ln>
                <a:solidFill>
                  <a:schemeClr val="tx1"/>
                </a:solidFill>
              </a:ln>
              <a:solidFill>
                <a:schemeClr val="tx1"/>
              </a:solidFill>
            </a:endParaRPr>
          </a:p>
        </p:txBody>
      </p:sp>
      <p:sp>
        <p:nvSpPr>
          <p:cNvPr id="7" name="Rechteck 6">
            <a:extLst>
              <a:ext uri="{FF2B5EF4-FFF2-40B4-BE49-F238E27FC236}">
                <a16:creationId xmlns:a16="http://schemas.microsoft.com/office/drawing/2014/main" id="{1BE9C094-1B69-418E-B95E-106DB21A36EE}"/>
              </a:ext>
            </a:extLst>
          </p:cNvPr>
          <p:cNvSpPr/>
          <p:nvPr/>
        </p:nvSpPr>
        <p:spPr>
          <a:xfrm>
            <a:off x="6499687" y="2822854"/>
            <a:ext cx="144016" cy="5278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1" name="Rechteck 10">
            <a:extLst>
              <a:ext uri="{FF2B5EF4-FFF2-40B4-BE49-F238E27FC236}">
                <a16:creationId xmlns:a16="http://schemas.microsoft.com/office/drawing/2014/main" id="{8CD09A7C-B4B3-433B-BF7F-D0C73AF084F7}"/>
              </a:ext>
            </a:extLst>
          </p:cNvPr>
          <p:cNvSpPr/>
          <p:nvPr/>
        </p:nvSpPr>
        <p:spPr>
          <a:xfrm>
            <a:off x="9072760" y="2811486"/>
            <a:ext cx="144016" cy="5278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2" name="Rechteck 11">
            <a:extLst>
              <a:ext uri="{FF2B5EF4-FFF2-40B4-BE49-F238E27FC236}">
                <a16:creationId xmlns:a16="http://schemas.microsoft.com/office/drawing/2014/main" id="{047FCED6-7BB3-4631-A251-9337C4BD6D56}"/>
              </a:ext>
            </a:extLst>
          </p:cNvPr>
          <p:cNvSpPr/>
          <p:nvPr/>
        </p:nvSpPr>
        <p:spPr>
          <a:xfrm>
            <a:off x="6302667" y="2793775"/>
            <a:ext cx="3134147" cy="48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4" name="Textfeld 13">
            <a:extLst>
              <a:ext uri="{FF2B5EF4-FFF2-40B4-BE49-F238E27FC236}">
                <a16:creationId xmlns:a16="http://schemas.microsoft.com/office/drawing/2014/main" id="{4C65F8EC-B05A-43B3-B1B7-37DCA7968909}"/>
              </a:ext>
            </a:extLst>
          </p:cNvPr>
          <p:cNvSpPr txBox="1"/>
          <p:nvPr/>
        </p:nvSpPr>
        <p:spPr>
          <a:xfrm>
            <a:off x="7565919" y="3430721"/>
            <a:ext cx="352982" cy="276999"/>
          </a:xfrm>
          <a:prstGeom prst="rect">
            <a:avLst/>
          </a:prstGeom>
          <a:noFill/>
        </p:spPr>
        <p:txBody>
          <a:bodyPr wrap="none" rtlCol="0">
            <a:spAutoFit/>
          </a:bodyPr>
          <a:lstStyle/>
          <a:p>
            <a:r>
              <a:rPr lang="de-AT" sz="1200" dirty="0"/>
              <a:t>A1</a:t>
            </a:r>
          </a:p>
        </p:txBody>
      </p:sp>
      <p:sp>
        <p:nvSpPr>
          <p:cNvPr id="15" name="Textfeld 14">
            <a:extLst>
              <a:ext uri="{FF2B5EF4-FFF2-40B4-BE49-F238E27FC236}">
                <a16:creationId xmlns:a16="http://schemas.microsoft.com/office/drawing/2014/main" id="{7FDB1D4C-0D20-445C-A280-4F5DC92901C0}"/>
              </a:ext>
            </a:extLst>
          </p:cNvPr>
          <p:cNvSpPr txBox="1"/>
          <p:nvPr/>
        </p:nvSpPr>
        <p:spPr>
          <a:xfrm>
            <a:off x="7565919" y="2535727"/>
            <a:ext cx="352982" cy="276999"/>
          </a:xfrm>
          <a:prstGeom prst="rect">
            <a:avLst/>
          </a:prstGeom>
          <a:noFill/>
        </p:spPr>
        <p:txBody>
          <a:bodyPr wrap="square" rtlCol="0">
            <a:spAutoFit/>
          </a:bodyPr>
          <a:lstStyle/>
          <a:p>
            <a:r>
              <a:rPr lang="de-AT" sz="1200" dirty="0"/>
              <a:t>B3</a:t>
            </a:r>
          </a:p>
        </p:txBody>
      </p:sp>
      <p:sp>
        <p:nvSpPr>
          <p:cNvPr id="16" name="Textfeld 15">
            <a:extLst>
              <a:ext uri="{FF2B5EF4-FFF2-40B4-BE49-F238E27FC236}">
                <a16:creationId xmlns:a16="http://schemas.microsoft.com/office/drawing/2014/main" id="{C0A5905F-3F68-4C23-A415-DB8964D65CEB}"/>
              </a:ext>
            </a:extLst>
          </p:cNvPr>
          <p:cNvSpPr txBox="1"/>
          <p:nvPr/>
        </p:nvSpPr>
        <p:spPr>
          <a:xfrm>
            <a:off x="8522467" y="2480770"/>
            <a:ext cx="1085682" cy="276999"/>
          </a:xfrm>
          <a:prstGeom prst="rect">
            <a:avLst/>
          </a:prstGeom>
          <a:noFill/>
        </p:spPr>
        <p:txBody>
          <a:bodyPr wrap="none" rtlCol="0">
            <a:spAutoFit/>
          </a:bodyPr>
          <a:lstStyle/>
          <a:p>
            <a:r>
              <a:rPr lang="de-AT" sz="1200" dirty="0"/>
              <a:t>Klein-Pöchlarn</a:t>
            </a:r>
          </a:p>
        </p:txBody>
      </p:sp>
      <p:sp>
        <p:nvSpPr>
          <p:cNvPr id="17" name="Textfeld 16">
            <a:extLst>
              <a:ext uri="{FF2B5EF4-FFF2-40B4-BE49-F238E27FC236}">
                <a16:creationId xmlns:a16="http://schemas.microsoft.com/office/drawing/2014/main" id="{8FB6F5FE-BEF6-4DDE-AE1B-A6DC7E06C808}"/>
              </a:ext>
            </a:extLst>
          </p:cNvPr>
          <p:cNvSpPr txBox="1"/>
          <p:nvPr/>
        </p:nvSpPr>
        <p:spPr>
          <a:xfrm>
            <a:off x="6588676" y="2498044"/>
            <a:ext cx="742511" cy="276999"/>
          </a:xfrm>
          <a:prstGeom prst="rect">
            <a:avLst/>
          </a:prstGeom>
          <a:noFill/>
        </p:spPr>
        <p:txBody>
          <a:bodyPr wrap="none" rtlCol="0">
            <a:spAutoFit/>
          </a:bodyPr>
          <a:lstStyle/>
          <a:p>
            <a:r>
              <a:rPr lang="de-AT" sz="1200" dirty="0"/>
              <a:t>Marbach</a:t>
            </a:r>
          </a:p>
        </p:txBody>
      </p:sp>
      <p:sp>
        <p:nvSpPr>
          <p:cNvPr id="18" name="Textfeld 17">
            <a:extLst>
              <a:ext uri="{FF2B5EF4-FFF2-40B4-BE49-F238E27FC236}">
                <a16:creationId xmlns:a16="http://schemas.microsoft.com/office/drawing/2014/main" id="{8D450F4B-739D-492B-B07E-1B9C47B208C7}"/>
              </a:ext>
            </a:extLst>
          </p:cNvPr>
          <p:cNvSpPr txBox="1"/>
          <p:nvPr/>
        </p:nvSpPr>
        <p:spPr>
          <a:xfrm>
            <a:off x="8848994" y="3472742"/>
            <a:ext cx="731419" cy="276999"/>
          </a:xfrm>
          <a:prstGeom prst="rect">
            <a:avLst/>
          </a:prstGeom>
          <a:noFill/>
        </p:spPr>
        <p:txBody>
          <a:bodyPr wrap="none" rtlCol="0">
            <a:spAutoFit/>
          </a:bodyPr>
          <a:lstStyle/>
          <a:p>
            <a:r>
              <a:rPr lang="de-AT" sz="1200" dirty="0"/>
              <a:t>Pöchlarn</a:t>
            </a:r>
          </a:p>
        </p:txBody>
      </p:sp>
      <p:sp>
        <p:nvSpPr>
          <p:cNvPr id="19" name="Textfeld 18">
            <a:extLst>
              <a:ext uri="{FF2B5EF4-FFF2-40B4-BE49-F238E27FC236}">
                <a16:creationId xmlns:a16="http://schemas.microsoft.com/office/drawing/2014/main" id="{3B64EC00-36AF-427A-814F-51FA7A0DF62B}"/>
              </a:ext>
            </a:extLst>
          </p:cNvPr>
          <p:cNvSpPr txBox="1"/>
          <p:nvPr/>
        </p:nvSpPr>
        <p:spPr>
          <a:xfrm>
            <a:off x="6395204" y="3483000"/>
            <a:ext cx="480453" cy="276999"/>
          </a:xfrm>
          <a:prstGeom prst="rect">
            <a:avLst/>
          </a:prstGeom>
          <a:noFill/>
        </p:spPr>
        <p:txBody>
          <a:bodyPr wrap="none" rtlCol="0">
            <a:spAutoFit/>
          </a:bodyPr>
          <a:lstStyle/>
          <a:p>
            <a:r>
              <a:rPr lang="de-AT" sz="1200" dirty="0"/>
              <a:t>Ybbs</a:t>
            </a:r>
          </a:p>
        </p:txBody>
      </p:sp>
      <p:sp>
        <p:nvSpPr>
          <p:cNvPr id="20" name="Textfeld 19">
            <a:extLst>
              <a:ext uri="{FF2B5EF4-FFF2-40B4-BE49-F238E27FC236}">
                <a16:creationId xmlns:a16="http://schemas.microsoft.com/office/drawing/2014/main" id="{93B2EC0E-9801-4C06-BB9A-7D1DC7325C1C}"/>
              </a:ext>
            </a:extLst>
          </p:cNvPr>
          <p:cNvSpPr txBox="1"/>
          <p:nvPr/>
        </p:nvSpPr>
        <p:spPr>
          <a:xfrm>
            <a:off x="7416576" y="1704383"/>
            <a:ext cx="952056" cy="276999"/>
          </a:xfrm>
          <a:prstGeom prst="rect">
            <a:avLst/>
          </a:prstGeom>
          <a:noFill/>
        </p:spPr>
        <p:txBody>
          <a:bodyPr wrap="none" rtlCol="0">
            <a:spAutoFit/>
          </a:bodyPr>
          <a:lstStyle/>
          <a:p>
            <a:r>
              <a:rPr lang="de-AT" sz="1200" dirty="0" err="1"/>
              <a:t>Münichreith</a:t>
            </a:r>
            <a:endParaRPr lang="de-AT" sz="1200" dirty="0"/>
          </a:p>
        </p:txBody>
      </p:sp>
      <p:sp>
        <p:nvSpPr>
          <p:cNvPr id="21" name="Ellipse 20">
            <a:extLst>
              <a:ext uri="{FF2B5EF4-FFF2-40B4-BE49-F238E27FC236}">
                <a16:creationId xmlns:a16="http://schemas.microsoft.com/office/drawing/2014/main" id="{318B7CFF-5EDD-40B4-BC37-2F320418E2DF}"/>
              </a:ext>
            </a:extLst>
          </p:cNvPr>
          <p:cNvSpPr/>
          <p:nvPr/>
        </p:nvSpPr>
        <p:spPr>
          <a:xfrm>
            <a:off x="7332261" y="1598695"/>
            <a:ext cx="1155365" cy="5278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2" name="Textfeld 21">
            <a:extLst>
              <a:ext uri="{FF2B5EF4-FFF2-40B4-BE49-F238E27FC236}">
                <a16:creationId xmlns:a16="http://schemas.microsoft.com/office/drawing/2014/main" id="{8F46BAD0-4D21-4F85-A48A-5C213F052EC2}"/>
              </a:ext>
            </a:extLst>
          </p:cNvPr>
          <p:cNvSpPr txBox="1"/>
          <p:nvPr/>
        </p:nvSpPr>
        <p:spPr>
          <a:xfrm>
            <a:off x="7426306" y="2973418"/>
            <a:ext cx="595035" cy="276999"/>
          </a:xfrm>
          <a:prstGeom prst="rect">
            <a:avLst/>
          </a:prstGeom>
          <a:noFill/>
        </p:spPr>
        <p:txBody>
          <a:bodyPr wrap="none" rtlCol="0">
            <a:spAutoFit/>
          </a:bodyPr>
          <a:lstStyle/>
          <a:p>
            <a:r>
              <a:rPr lang="de-AT" sz="1200" dirty="0"/>
              <a:t>Donau</a:t>
            </a:r>
          </a:p>
        </p:txBody>
      </p:sp>
      <p:sp>
        <p:nvSpPr>
          <p:cNvPr id="24" name="Ellipse 23">
            <a:extLst>
              <a:ext uri="{FF2B5EF4-FFF2-40B4-BE49-F238E27FC236}">
                <a16:creationId xmlns:a16="http://schemas.microsoft.com/office/drawing/2014/main" id="{63F81505-B866-48F7-8BAF-DB563C4FA32A}"/>
              </a:ext>
            </a:extLst>
          </p:cNvPr>
          <p:cNvSpPr/>
          <p:nvPr/>
        </p:nvSpPr>
        <p:spPr>
          <a:xfrm>
            <a:off x="7210818" y="2679829"/>
            <a:ext cx="216024" cy="196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5" name="Ellipse 24">
            <a:extLst>
              <a:ext uri="{FF2B5EF4-FFF2-40B4-BE49-F238E27FC236}">
                <a16:creationId xmlns:a16="http://schemas.microsoft.com/office/drawing/2014/main" id="{0647BFED-8162-4B8A-8103-88980E2707EE}"/>
              </a:ext>
            </a:extLst>
          </p:cNvPr>
          <p:cNvSpPr/>
          <p:nvPr/>
        </p:nvSpPr>
        <p:spPr>
          <a:xfrm>
            <a:off x="8414455" y="2715858"/>
            <a:ext cx="216024" cy="196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6" name="Ellipse 25">
            <a:extLst>
              <a:ext uri="{FF2B5EF4-FFF2-40B4-BE49-F238E27FC236}">
                <a16:creationId xmlns:a16="http://schemas.microsoft.com/office/drawing/2014/main" id="{D2486E1B-A2EA-4FDE-A18A-882762CA23C3}"/>
              </a:ext>
            </a:extLst>
          </p:cNvPr>
          <p:cNvSpPr/>
          <p:nvPr/>
        </p:nvSpPr>
        <p:spPr>
          <a:xfrm>
            <a:off x="9036756" y="3286335"/>
            <a:ext cx="216024" cy="196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7" name="Ellipse 26">
            <a:extLst>
              <a:ext uri="{FF2B5EF4-FFF2-40B4-BE49-F238E27FC236}">
                <a16:creationId xmlns:a16="http://schemas.microsoft.com/office/drawing/2014/main" id="{070D4167-7BB1-4CB8-84BF-206F3A54A7DD}"/>
              </a:ext>
            </a:extLst>
          </p:cNvPr>
          <p:cNvSpPr/>
          <p:nvPr/>
        </p:nvSpPr>
        <p:spPr>
          <a:xfrm>
            <a:off x="6458179" y="3286335"/>
            <a:ext cx="216024" cy="196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32" name="Gerade Verbindung mit Pfeil 31">
            <a:extLst>
              <a:ext uri="{FF2B5EF4-FFF2-40B4-BE49-F238E27FC236}">
                <a16:creationId xmlns:a16="http://schemas.microsoft.com/office/drawing/2014/main" id="{F80BECCF-5E37-4240-9F36-0679160E193F}"/>
              </a:ext>
            </a:extLst>
          </p:cNvPr>
          <p:cNvCxnSpPr>
            <a:cxnSpLocks/>
            <a:endCxn id="7" idx="0"/>
          </p:cNvCxnSpPr>
          <p:nvPr/>
        </p:nvCxnSpPr>
        <p:spPr>
          <a:xfrm flipV="1">
            <a:off x="6566191" y="2822854"/>
            <a:ext cx="5504" cy="4275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Gerade Verbindung mit Pfeil 33">
            <a:extLst>
              <a:ext uri="{FF2B5EF4-FFF2-40B4-BE49-F238E27FC236}">
                <a16:creationId xmlns:a16="http://schemas.microsoft.com/office/drawing/2014/main" id="{2A67241E-3851-4E7B-BEF8-D4943946540E}"/>
              </a:ext>
            </a:extLst>
          </p:cNvPr>
          <p:cNvCxnSpPr>
            <a:cxnSpLocks/>
          </p:cNvCxnSpPr>
          <p:nvPr/>
        </p:nvCxnSpPr>
        <p:spPr>
          <a:xfrm flipV="1">
            <a:off x="9144768" y="2807665"/>
            <a:ext cx="5504" cy="4275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37">
            <a:extLst>
              <a:ext uri="{FF2B5EF4-FFF2-40B4-BE49-F238E27FC236}">
                <a16:creationId xmlns:a16="http://schemas.microsoft.com/office/drawing/2014/main" id="{BCC314CF-92E8-4403-BEF9-1F4F9BE47BB8}"/>
              </a:ext>
            </a:extLst>
          </p:cNvPr>
          <p:cNvCxnSpPr>
            <a:cxnSpLocks/>
          </p:cNvCxnSpPr>
          <p:nvPr/>
        </p:nvCxnSpPr>
        <p:spPr>
          <a:xfrm flipH="1">
            <a:off x="8631861" y="2802433"/>
            <a:ext cx="550292" cy="102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0EF63C1D-3F44-4D0E-8566-89717580F472}"/>
              </a:ext>
            </a:extLst>
          </p:cNvPr>
          <p:cNvCxnSpPr>
            <a:cxnSpLocks/>
            <a:stCxn id="24" idx="0"/>
          </p:cNvCxnSpPr>
          <p:nvPr/>
        </p:nvCxnSpPr>
        <p:spPr>
          <a:xfrm flipV="1">
            <a:off x="7318830" y="2163305"/>
            <a:ext cx="342744" cy="51652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Gerade Verbindung mit Pfeil 42">
            <a:extLst>
              <a:ext uri="{FF2B5EF4-FFF2-40B4-BE49-F238E27FC236}">
                <a16:creationId xmlns:a16="http://schemas.microsoft.com/office/drawing/2014/main" id="{5BB49D1C-8C65-47C8-A539-588840096A52}"/>
              </a:ext>
            </a:extLst>
          </p:cNvPr>
          <p:cNvCxnSpPr>
            <a:cxnSpLocks/>
            <a:stCxn id="25" idx="0"/>
          </p:cNvCxnSpPr>
          <p:nvPr/>
        </p:nvCxnSpPr>
        <p:spPr>
          <a:xfrm flipH="1" flipV="1">
            <a:off x="8216563" y="2107098"/>
            <a:ext cx="305904" cy="60876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Ellipse 52">
            <a:extLst>
              <a:ext uri="{FF2B5EF4-FFF2-40B4-BE49-F238E27FC236}">
                <a16:creationId xmlns:a16="http://schemas.microsoft.com/office/drawing/2014/main" id="{A916DD11-6F24-4C5D-953C-0D8109AA36F4}"/>
              </a:ext>
            </a:extLst>
          </p:cNvPr>
          <p:cNvSpPr/>
          <p:nvPr/>
        </p:nvSpPr>
        <p:spPr>
          <a:xfrm>
            <a:off x="9144769" y="428641"/>
            <a:ext cx="216024" cy="2048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56" name="Gerade Verbindung mit Pfeil 55">
            <a:extLst>
              <a:ext uri="{FF2B5EF4-FFF2-40B4-BE49-F238E27FC236}">
                <a16:creationId xmlns:a16="http://schemas.microsoft.com/office/drawing/2014/main" id="{4DB555D9-D649-49C8-928E-ECFE9EA14AEE}"/>
              </a:ext>
            </a:extLst>
          </p:cNvPr>
          <p:cNvCxnSpPr>
            <a:cxnSpLocks/>
          </p:cNvCxnSpPr>
          <p:nvPr/>
        </p:nvCxnSpPr>
        <p:spPr>
          <a:xfrm>
            <a:off x="6674203" y="2812478"/>
            <a:ext cx="482224"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D00D0CC5-759F-4913-8AAB-26C0E74B5E85}"/>
              </a:ext>
            </a:extLst>
          </p:cNvPr>
          <p:cNvSpPr txBox="1"/>
          <p:nvPr/>
        </p:nvSpPr>
        <p:spPr>
          <a:xfrm>
            <a:off x="8914568" y="604345"/>
            <a:ext cx="742063" cy="276999"/>
          </a:xfrm>
          <a:prstGeom prst="rect">
            <a:avLst/>
          </a:prstGeom>
          <a:noFill/>
        </p:spPr>
        <p:txBody>
          <a:bodyPr wrap="none" rtlCol="0">
            <a:spAutoFit/>
          </a:bodyPr>
          <a:lstStyle/>
          <a:p>
            <a:r>
              <a:rPr lang="de-AT" sz="1200" dirty="0"/>
              <a:t>Pöggstall</a:t>
            </a:r>
          </a:p>
        </p:txBody>
      </p:sp>
      <p:cxnSp>
        <p:nvCxnSpPr>
          <p:cNvPr id="62" name="Gerade Verbindung mit Pfeil 61">
            <a:extLst>
              <a:ext uri="{FF2B5EF4-FFF2-40B4-BE49-F238E27FC236}">
                <a16:creationId xmlns:a16="http://schemas.microsoft.com/office/drawing/2014/main" id="{AE02F539-F583-4672-B9E0-DBAD7932864C}"/>
              </a:ext>
            </a:extLst>
          </p:cNvPr>
          <p:cNvCxnSpPr>
            <a:cxnSpLocks/>
          </p:cNvCxnSpPr>
          <p:nvPr/>
        </p:nvCxnSpPr>
        <p:spPr>
          <a:xfrm flipH="1">
            <a:off x="8063611" y="803874"/>
            <a:ext cx="152952" cy="68147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Gerader Verbinder 67">
            <a:extLst>
              <a:ext uri="{FF2B5EF4-FFF2-40B4-BE49-F238E27FC236}">
                <a16:creationId xmlns:a16="http://schemas.microsoft.com/office/drawing/2014/main" id="{29644C6C-854C-45BC-B2E7-3E1383AC5DF0}"/>
              </a:ext>
            </a:extLst>
          </p:cNvPr>
          <p:cNvCxnSpPr>
            <a:cxnSpLocks/>
            <a:endCxn id="53" idx="3"/>
          </p:cNvCxnSpPr>
          <p:nvPr/>
        </p:nvCxnSpPr>
        <p:spPr>
          <a:xfrm flipV="1">
            <a:off x="8213332" y="603502"/>
            <a:ext cx="963073" cy="21346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0" name="Ellipse 69">
            <a:extLst>
              <a:ext uri="{FF2B5EF4-FFF2-40B4-BE49-F238E27FC236}">
                <a16:creationId xmlns:a16="http://schemas.microsoft.com/office/drawing/2014/main" id="{D94CDF4F-EFB0-4F80-A26C-430D29CEDA21}"/>
              </a:ext>
            </a:extLst>
          </p:cNvPr>
          <p:cNvSpPr/>
          <p:nvPr/>
        </p:nvSpPr>
        <p:spPr>
          <a:xfrm>
            <a:off x="6480664" y="718627"/>
            <a:ext cx="216024" cy="1966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71" name="Gerader Verbinder 70">
            <a:extLst>
              <a:ext uri="{FF2B5EF4-FFF2-40B4-BE49-F238E27FC236}">
                <a16:creationId xmlns:a16="http://schemas.microsoft.com/office/drawing/2014/main" id="{670F5320-BFAB-4073-9B46-54F1F8026F3E}"/>
              </a:ext>
            </a:extLst>
          </p:cNvPr>
          <p:cNvCxnSpPr>
            <a:cxnSpLocks/>
          </p:cNvCxnSpPr>
          <p:nvPr/>
        </p:nvCxnSpPr>
        <p:spPr>
          <a:xfrm>
            <a:off x="6700319" y="816959"/>
            <a:ext cx="1513013"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74" name="Textfeld 73">
            <a:extLst>
              <a:ext uri="{FF2B5EF4-FFF2-40B4-BE49-F238E27FC236}">
                <a16:creationId xmlns:a16="http://schemas.microsoft.com/office/drawing/2014/main" id="{5871A2A1-1360-42E0-AF1A-C5A25C036425}"/>
              </a:ext>
            </a:extLst>
          </p:cNvPr>
          <p:cNvSpPr txBox="1"/>
          <p:nvPr/>
        </p:nvSpPr>
        <p:spPr>
          <a:xfrm>
            <a:off x="6606525" y="828328"/>
            <a:ext cx="680699" cy="276999"/>
          </a:xfrm>
          <a:prstGeom prst="rect">
            <a:avLst/>
          </a:prstGeom>
          <a:noFill/>
        </p:spPr>
        <p:txBody>
          <a:bodyPr wrap="none" rtlCol="0">
            <a:spAutoFit/>
          </a:bodyPr>
          <a:lstStyle/>
          <a:p>
            <a:r>
              <a:rPr lang="de-AT" sz="1200" dirty="0" err="1"/>
              <a:t>Yspertal</a:t>
            </a:r>
            <a:endParaRPr lang="de-AT" sz="1200" dirty="0"/>
          </a:p>
        </p:txBody>
      </p:sp>
      <p:pic>
        <p:nvPicPr>
          <p:cNvPr id="39" name="Picture 3">
            <a:extLst>
              <a:ext uri="{FF2B5EF4-FFF2-40B4-BE49-F238E27FC236}">
                <a16:creationId xmlns:a16="http://schemas.microsoft.com/office/drawing/2014/main" id="{14EB44C8-B001-47BD-9C20-AF7F011F1F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6392" y="3487910"/>
            <a:ext cx="2800101" cy="3208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1398290"/>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631</Words>
  <Application>Microsoft Office PowerPoint</Application>
  <PresentationFormat>Benutzerdefiniert</PresentationFormat>
  <Paragraphs>83</Paragraphs>
  <Slides>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vt:i4>
      </vt:variant>
    </vt:vector>
  </HeadingPairs>
  <TitlesOfParts>
    <vt:vector size="9" baseType="lpstr">
      <vt:lpstr>Arial</vt:lpstr>
      <vt:lpstr>Arial Black</vt:lpstr>
      <vt:lpstr>Arial Narrow</vt:lpstr>
      <vt:lpstr>Calibri</vt:lpstr>
      <vt:lpstr>Century</vt:lpstr>
      <vt:lpstr>Franklin Gothic Heavy</vt:lpstr>
      <vt:lpstr>Larissa</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Herbert Schauer</dc:creator>
  <cp:lastModifiedBy>Sebastian Haselmayr</cp:lastModifiedBy>
  <cp:revision>51</cp:revision>
  <cp:lastPrinted>2022-02-28T16:06:50Z</cp:lastPrinted>
  <dcterms:created xsi:type="dcterms:W3CDTF">2019-03-13T16:06:59Z</dcterms:created>
  <dcterms:modified xsi:type="dcterms:W3CDTF">2024-04-02T19:24:59Z</dcterms:modified>
</cp:coreProperties>
</file>